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20e6fe3b90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64a7bb2ff4a94"/>
  </p:sldMasterIdLst>
  <p:sldIdLst>
    <p:sldId xmlns:r="http://schemas.openxmlformats.org/officeDocument/2006/relationships" id="256" r:id="Rd5e01838baa54516"/>
    <p:sldId xmlns:r="http://schemas.openxmlformats.org/officeDocument/2006/relationships" id="257" r:id="R1fcb6aad92cf46e3"/>
    <p:sldId xmlns:r="http://schemas.openxmlformats.org/officeDocument/2006/relationships" id="258" r:id="Rbd1386b89a6440a0"/>
    <p:sldId xmlns:r="http://schemas.openxmlformats.org/officeDocument/2006/relationships" id="259" r:id="R98965294fd344b03"/>
    <p:sldId xmlns:r="http://schemas.openxmlformats.org/officeDocument/2006/relationships" id="260" r:id="R992b9216c635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64a7bb2ff4a94" /><Relationship Type="http://schemas.openxmlformats.org/officeDocument/2006/relationships/slide" Target="/ppt/slides/slide1.xml" Id="Rd5e01838baa54516" /><Relationship Type="http://schemas.openxmlformats.org/officeDocument/2006/relationships/slide" Target="/ppt/slides/slide2.xml" Id="R1fcb6aad92cf46e3" /><Relationship Type="http://schemas.openxmlformats.org/officeDocument/2006/relationships/slide" Target="/ppt/slides/slide3.xml" Id="Rbd1386b89a6440a0" /><Relationship Type="http://schemas.openxmlformats.org/officeDocument/2006/relationships/slide" Target="/ppt/slides/slide4.xml" Id="R98965294fd344b03" /><Relationship Type="http://schemas.openxmlformats.org/officeDocument/2006/relationships/slide" Target="/ppt/slides/slide5.xml" Id="R992b9216c635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e27bd936f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daa4978e4b6e" /><Relationship Type="http://schemas.openxmlformats.org/officeDocument/2006/relationships/theme" Target="/ppt/slideMasters/theme/theme1.xml" Id="R4861e6511b88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bdaa4978e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c8472acaa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43eb59a05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8b810e82345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dcf3dbce0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ec796611b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HASVIK KOMMUNE ble etablert [år] og holder til i Breivikbotn.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9593 Breivikbotn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45 27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post@hasvik.kommune.no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www.hasvik.kommune.no/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964 830 711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