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7798eb088646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a1f11114ff4f9a"/>
  </p:sldMasterIdLst>
  <p:sldIdLst>
    <p:sldId xmlns:r="http://schemas.openxmlformats.org/officeDocument/2006/relationships" id="256" r:id="Re44a24d92d0b41eb"/>
    <p:sldId xmlns:r="http://schemas.openxmlformats.org/officeDocument/2006/relationships" id="257" r:id="Re87cd699188e4954"/>
    <p:sldId xmlns:r="http://schemas.openxmlformats.org/officeDocument/2006/relationships" id="258" r:id="Rc2d9b5e4bd1b4c49"/>
    <p:sldId xmlns:r="http://schemas.openxmlformats.org/officeDocument/2006/relationships" id="259" r:id="R3680f7a1daaa4647"/>
    <p:sldId xmlns:r="http://schemas.openxmlformats.org/officeDocument/2006/relationships" id="260" r:id="Rae0814ade6494a0b"/>
    <p:sldId xmlns:r="http://schemas.openxmlformats.org/officeDocument/2006/relationships" id="261" r:id="R5b1a8c985059454d"/>
    <p:sldId xmlns:r="http://schemas.openxmlformats.org/officeDocument/2006/relationships" id="262" r:id="R1471a20e433245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a1f11114ff4f9a" /><Relationship Type="http://schemas.openxmlformats.org/officeDocument/2006/relationships/slide" Target="/ppt/slides/slide1.xml" Id="Re44a24d92d0b41eb" /><Relationship Type="http://schemas.openxmlformats.org/officeDocument/2006/relationships/slide" Target="/ppt/slides/slide2.xml" Id="Re87cd699188e4954" /><Relationship Type="http://schemas.openxmlformats.org/officeDocument/2006/relationships/slide" Target="/ppt/slides/slide3.xml" Id="Rc2d9b5e4bd1b4c49" /><Relationship Type="http://schemas.openxmlformats.org/officeDocument/2006/relationships/slide" Target="/ppt/slides/slide4.xml" Id="R3680f7a1daaa4647" /><Relationship Type="http://schemas.openxmlformats.org/officeDocument/2006/relationships/slide" Target="/ppt/slides/slide5.xml" Id="Rae0814ade6494a0b" /><Relationship Type="http://schemas.openxmlformats.org/officeDocument/2006/relationships/slide" Target="/ppt/slides/slide6.xml" Id="R5b1a8c985059454d" /><Relationship Type="http://schemas.openxmlformats.org/officeDocument/2006/relationships/slide" Target="/ppt/slides/slide7.xml" Id="R1471a20e433245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e94443c88b4c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95ee59d224995" /><Relationship Type="http://schemas.openxmlformats.org/officeDocument/2006/relationships/theme" Target="/ppt/slideMasters/theme/theme1.xml" Id="R7e1b98732ff846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395ee59d2249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a8923338b4c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1030853884a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3437cc63842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4aa3755ef4b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4b73e8b664a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cd80730f94d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961e01bc04b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DACAPO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DACAPO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DACAPO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DACAPO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DACAPO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DACAPO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−140 324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54 664 601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295 128 001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364 251 022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DACAPO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CSH INVEST I AS  –  29,9 %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JJH INVEST AS  –  29,9 %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LJH INVEST I AS  –  29,9 %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EIDSIVA HOLDING AS  –  10,3 %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DACAPO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Skådalsveien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64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964 833 826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DACAPO HOLDING AS</a:t>
            </a:r>
          </a:p>
        </p:txBody>
      </p:sp>
    </p:spTree>
  </p:cSld>
  <p:clrMapOvr>
    <a:masterClrMapping xmlns:a="http://schemas.openxmlformats.org/drawingml/2006/main"/>
  </p:clrMapOvr>
</p:sld>
</file>