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17850bfcbf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c9473210043db"/>
  </p:sldMasterIdLst>
  <p:sldIdLst>
    <p:sldId xmlns:r="http://schemas.openxmlformats.org/officeDocument/2006/relationships" id="256" r:id="R2e249a972e7d4009"/>
    <p:sldId xmlns:r="http://schemas.openxmlformats.org/officeDocument/2006/relationships" id="257" r:id="Rc1b12dfd6b014ee4"/>
    <p:sldId xmlns:r="http://schemas.openxmlformats.org/officeDocument/2006/relationships" id="258" r:id="R4459b4d46f7c4f5c"/>
    <p:sldId xmlns:r="http://schemas.openxmlformats.org/officeDocument/2006/relationships" id="259" r:id="R0feadb38fa70462a"/>
    <p:sldId xmlns:r="http://schemas.openxmlformats.org/officeDocument/2006/relationships" id="260" r:id="Rdd17977eeb8b4432"/>
    <p:sldId xmlns:r="http://schemas.openxmlformats.org/officeDocument/2006/relationships" id="261" r:id="R49d44bbfcfd84963"/>
    <p:sldId xmlns:r="http://schemas.openxmlformats.org/officeDocument/2006/relationships" id="262" r:id="R06b1d97ebc9d42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c9473210043db" /><Relationship Type="http://schemas.openxmlformats.org/officeDocument/2006/relationships/slide" Target="/ppt/slides/slide1.xml" Id="R2e249a972e7d4009" /><Relationship Type="http://schemas.openxmlformats.org/officeDocument/2006/relationships/slide" Target="/ppt/slides/slide2.xml" Id="Rc1b12dfd6b014ee4" /><Relationship Type="http://schemas.openxmlformats.org/officeDocument/2006/relationships/slide" Target="/ppt/slides/slide3.xml" Id="R4459b4d46f7c4f5c" /><Relationship Type="http://schemas.openxmlformats.org/officeDocument/2006/relationships/slide" Target="/ppt/slides/slide4.xml" Id="R0feadb38fa70462a" /><Relationship Type="http://schemas.openxmlformats.org/officeDocument/2006/relationships/slide" Target="/ppt/slides/slide5.xml" Id="Rdd17977eeb8b4432" /><Relationship Type="http://schemas.openxmlformats.org/officeDocument/2006/relationships/slide" Target="/ppt/slides/slide6.xml" Id="R49d44bbfcfd84963" /><Relationship Type="http://schemas.openxmlformats.org/officeDocument/2006/relationships/slide" Target="/ppt/slides/slide7.xml" Id="R06b1d97ebc9d42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0b510979a4a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798dbd1f24c1c" /><Relationship Type="http://schemas.openxmlformats.org/officeDocument/2006/relationships/theme" Target="/ppt/slideMasters/theme/theme1.xml" Id="R97fd6bfd7261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798dbd1f24c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9ff72fcf0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43b844a66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4a74c617740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2a607815e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a4474d0b54d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4dc4f00a645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59c47f4f744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HAUGLID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HAUGLID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HAUGLID EIENDOM AS ble etablert [år] og holder til i Kviteseid.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HAUGLID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HAUGLID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HAUGLID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4 129 825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2 128 647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8 756 143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56 899 345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60 216 703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HAUGLID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HAUGLID ARNT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HAUGLID ELSE ANN GRAVE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HAUGLID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Midtsundvegen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3850 Kviteseid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36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964 838 429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HAUGLID EIENDOM AS</a:t>
            </a:r>
          </a:p>
        </p:txBody>
      </p:sp>
    </p:spTree>
  </p:cSld>
  <p:clrMapOvr>
    <a:masterClrMapping xmlns:a="http://schemas.openxmlformats.org/drawingml/2006/main"/>
  </p:clrMapOvr>
</p:sld>
</file>