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0459537cf45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ad5d42fd247ac"/>
  </p:sldMasterIdLst>
  <p:sldIdLst>
    <p:sldId xmlns:r="http://schemas.openxmlformats.org/officeDocument/2006/relationships" id="256" r:id="Rc6943bd8418343d7"/>
    <p:sldId xmlns:r="http://schemas.openxmlformats.org/officeDocument/2006/relationships" id="257" r:id="Rd8b28fb819fe4146"/>
    <p:sldId xmlns:r="http://schemas.openxmlformats.org/officeDocument/2006/relationships" id="258" r:id="R686ae64b3f1647d9"/>
    <p:sldId xmlns:r="http://schemas.openxmlformats.org/officeDocument/2006/relationships" id="259" r:id="R5750126f6a804769"/>
    <p:sldId xmlns:r="http://schemas.openxmlformats.org/officeDocument/2006/relationships" id="260" r:id="Re6c6a284a4054974"/>
    <p:sldId xmlns:r="http://schemas.openxmlformats.org/officeDocument/2006/relationships" id="261" r:id="R02636baaf6954b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ad5d42fd247ac" /><Relationship Type="http://schemas.openxmlformats.org/officeDocument/2006/relationships/slide" Target="/ppt/slides/slide1.xml" Id="Rc6943bd8418343d7" /><Relationship Type="http://schemas.openxmlformats.org/officeDocument/2006/relationships/slide" Target="/ppt/slides/slide2.xml" Id="Rd8b28fb819fe4146" /><Relationship Type="http://schemas.openxmlformats.org/officeDocument/2006/relationships/slide" Target="/ppt/slides/slide3.xml" Id="R686ae64b3f1647d9" /><Relationship Type="http://schemas.openxmlformats.org/officeDocument/2006/relationships/slide" Target="/ppt/slides/slide4.xml" Id="R5750126f6a804769" /><Relationship Type="http://schemas.openxmlformats.org/officeDocument/2006/relationships/slide" Target="/ppt/slides/slide5.xml" Id="Re6c6a284a4054974" /><Relationship Type="http://schemas.openxmlformats.org/officeDocument/2006/relationships/slide" Target="/ppt/slides/slide6.xml" Id="R02636baaf6954b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256a7823b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f155a47ef46c3" /><Relationship Type="http://schemas.openxmlformats.org/officeDocument/2006/relationships/theme" Target="/ppt/slideMasters/theme/theme1.xml" Id="R13f5a4df23df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f155a47ef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49b71614b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d4778fd53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7fc0c15b4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64a6c6405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73feb715441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f667d051e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VEKST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VEKST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VEKST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VEKST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VEKST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VEKST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−8 892 147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86 327 336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649 404 648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650 362 732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VEKST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964 847 878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VEKST</a:t>
            </a:r>
          </a:p>
        </p:txBody>
      </p:sp>
    </p:spTree>
  </p:cSld>
  <p:clrMapOvr>
    <a:masterClrMapping xmlns:a="http://schemas.openxmlformats.org/drawingml/2006/main"/>
  </p:clrMapOvr>
</p:sld>
</file>