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374875e66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400219fbc41f5"/>
  </p:sldMasterIdLst>
  <p:sldIdLst>
    <p:sldId xmlns:r="http://schemas.openxmlformats.org/officeDocument/2006/relationships" id="256" r:id="R2825ebfd5fdb4807"/>
    <p:sldId xmlns:r="http://schemas.openxmlformats.org/officeDocument/2006/relationships" id="257" r:id="R0db0fee4989542a8"/>
    <p:sldId xmlns:r="http://schemas.openxmlformats.org/officeDocument/2006/relationships" id="258" r:id="Rdf7bdf72d39d4893"/>
    <p:sldId xmlns:r="http://schemas.openxmlformats.org/officeDocument/2006/relationships" id="259" r:id="Ra027559c006a4d20"/>
    <p:sldId xmlns:r="http://schemas.openxmlformats.org/officeDocument/2006/relationships" id="260" r:id="R34afcbfa67ba4e66"/>
    <p:sldId xmlns:r="http://schemas.openxmlformats.org/officeDocument/2006/relationships" id="261" r:id="Rc7b8c7f37fe34952"/>
    <p:sldId xmlns:r="http://schemas.openxmlformats.org/officeDocument/2006/relationships" id="262" r:id="Re94f99f1511e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400219fbc41f5" /><Relationship Type="http://schemas.openxmlformats.org/officeDocument/2006/relationships/slide" Target="/ppt/slides/slide1.xml" Id="R2825ebfd5fdb4807" /><Relationship Type="http://schemas.openxmlformats.org/officeDocument/2006/relationships/slide" Target="/ppt/slides/slide2.xml" Id="R0db0fee4989542a8" /><Relationship Type="http://schemas.openxmlformats.org/officeDocument/2006/relationships/slide" Target="/ppt/slides/slide3.xml" Id="Rdf7bdf72d39d4893" /><Relationship Type="http://schemas.openxmlformats.org/officeDocument/2006/relationships/slide" Target="/ppt/slides/slide4.xml" Id="Ra027559c006a4d20" /><Relationship Type="http://schemas.openxmlformats.org/officeDocument/2006/relationships/slide" Target="/ppt/slides/slide5.xml" Id="R34afcbfa67ba4e66" /><Relationship Type="http://schemas.openxmlformats.org/officeDocument/2006/relationships/slide" Target="/ppt/slides/slide6.xml" Id="Rc7b8c7f37fe34952" /><Relationship Type="http://schemas.openxmlformats.org/officeDocument/2006/relationships/slide" Target="/ppt/slides/slide7.xml" Id="Re94f99f1511e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90a4514dc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9045405554700" /><Relationship Type="http://schemas.openxmlformats.org/officeDocument/2006/relationships/theme" Target="/ppt/slideMasters/theme/theme1.xml" Id="Re1cd323fa4c0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904540555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c6c28d6d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db052653c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ae9003bc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d1db6d172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4c433592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c8f207e98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76f86272e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BYGG HELLESYLT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BYGG HELLESYLT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BYGG HELLESYLT AS ble etablert [år] og holder til i Hellesylt.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BYGG HELLESYLT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BYGG HELLESYLT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BYGG HELLESYLT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55 801 901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7 848 464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6 710 820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22 938 663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33 789 804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BYGG HELLESYLT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HELTRE HOLDING AS  –  63,9 %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STABBEN INVEST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BYGG HELLESYLT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MÅSEBERGET INVEST AS  –  8,7 %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BYGG HELLESYLT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6218 Hellesylt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964 888 124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BYGG HELLESYLT AS</a:t>
            </a:r>
          </a:p>
        </p:txBody>
      </p:sp>
    </p:spTree>
  </p:cSld>
  <p:clrMapOvr>
    <a:masterClrMapping xmlns:a="http://schemas.openxmlformats.org/drawingml/2006/main"/>
  </p:clrMapOvr>
</p:sld>
</file>