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6fe36d53c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7bada9b47403a"/>
  </p:sldMasterIdLst>
  <p:sldIdLst>
    <p:sldId xmlns:r="http://schemas.openxmlformats.org/officeDocument/2006/relationships" id="256" r:id="Rcdbb15c38be047da"/>
    <p:sldId xmlns:r="http://schemas.openxmlformats.org/officeDocument/2006/relationships" id="257" r:id="R0b6da2a0654547a1"/>
    <p:sldId xmlns:r="http://schemas.openxmlformats.org/officeDocument/2006/relationships" id="258" r:id="R394d350ab9284204"/>
    <p:sldId xmlns:r="http://schemas.openxmlformats.org/officeDocument/2006/relationships" id="259" r:id="Rbd1e3d694aa34098"/>
    <p:sldId xmlns:r="http://schemas.openxmlformats.org/officeDocument/2006/relationships" id="260" r:id="R2aa7cd329d764a92"/>
    <p:sldId xmlns:r="http://schemas.openxmlformats.org/officeDocument/2006/relationships" id="261" r:id="R0cefec139efd433d"/>
    <p:sldId xmlns:r="http://schemas.openxmlformats.org/officeDocument/2006/relationships" id="262" r:id="Rbc04ffaa9bef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7bada9b47403a" /><Relationship Type="http://schemas.openxmlformats.org/officeDocument/2006/relationships/slide" Target="/ppt/slides/slide1.xml" Id="Rcdbb15c38be047da" /><Relationship Type="http://schemas.openxmlformats.org/officeDocument/2006/relationships/slide" Target="/ppt/slides/slide2.xml" Id="R0b6da2a0654547a1" /><Relationship Type="http://schemas.openxmlformats.org/officeDocument/2006/relationships/slide" Target="/ppt/slides/slide3.xml" Id="R394d350ab9284204" /><Relationship Type="http://schemas.openxmlformats.org/officeDocument/2006/relationships/slide" Target="/ppt/slides/slide4.xml" Id="Rbd1e3d694aa34098" /><Relationship Type="http://schemas.openxmlformats.org/officeDocument/2006/relationships/slide" Target="/ppt/slides/slide5.xml" Id="R2aa7cd329d764a92" /><Relationship Type="http://schemas.openxmlformats.org/officeDocument/2006/relationships/slide" Target="/ppt/slides/slide6.xml" Id="R0cefec139efd433d" /><Relationship Type="http://schemas.openxmlformats.org/officeDocument/2006/relationships/slide" Target="/ppt/slides/slide7.xml" Id="Rbc04ffaa9bef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a04aaa680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c0752a59466c" /><Relationship Type="http://schemas.openxmlformats.org/officeDocument/2006/relationships/theme" Target="/ppt/slideMasters/theme/theme1.xml" Id="Rd1a505dcda79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0c0752a59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1791b9ded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26aaeb48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daeb62e6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fff701395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a1eff43ce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16558a7c46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d02bb0ebe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EVENTYRHUS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EVENTYRHUS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EVENTYRHUS AS ble etablert [år] og holder til i Skallestad.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EVENTYRHUS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EVENTYRHUS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EVENTYRHUS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39 423 971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28 335 291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EVENTYRHUS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DATENDO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ÅRØYSUND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EVENTYRHUS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Løkkeåsveien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3138 Skallestad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34 57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964 901 201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EVENTYRHUS AS</a:t>
            </a:r>
          </a:p>
        </p:txBody>
      </p:sp>
    </p:spTree>
  </p:cSld>
  <p:clrMapOvr>
    <a:masterClrMapping xmlns:a="http://schemas.openxmlformats.org/drawingml/2006/main"/>
  </p:clrMapOvr>
</p:sld>
</file>