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b2770010c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40db9de6f4eb7"/>
  </p:sldMasterIdLst>
  <p:sldIdLst>
    <p:sldId xmlns:r="http://schemas.openxmlformats.org/officeDocument/2006/relationships" id="256" r:id="R45df52020e2941d0"/>
    <p:sldId xmlns:r="http://schemas.openxmlformats.org/officeDocument/2006/relationships" id="257" r:id="Rd5379ad0234c4bf9"/>
    <p:sldId xmlns:r="http://schemas.openxmlformats.org/officeDocument/2006/relationships" id="258" r:id="R55021c0ec2e84ce6"/>
    <p:sldId xmlns:r="http://schemas.openxmlformats.org/officeDocument/2006/relationships" id="259" r:id="Rc13daed877164abe"/>
    <p:sldId xmlns:r="http://schemas.openxmlformats.org/officeDocument/2006/relationships" id="260" r:id="R973d29cfe52a4925"/>
    <p:sldId xmlns:r="http://schemas.openxmlformats.org/officeDocument/2006/relationships" id="261" r:id="Re76460ab39204154"/>
    <p:sldId xmlns:r="http://schemas.openxmlformats.org/officeDocument/2006/relationships" id="262" r:id="Rb1ffeb61ee26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40db9de6f4eb7" /><Relationship Type="http://schemas.openxmlformats.org/officeDocument/2006/relationships/slide" Target="/ppt/slides/slide1.xml" Id="R45df52020e2941d0" /><Relationship Type="http://schemas.openxmlformats.org/officeDocument/2006/relationships/slide" Target="/ppt/slides/slide2.xml" Id="Rd5379ad0234c4bf9" /><Relationship Type="http://schemas.openxmlformats.org/officeDocument/2006/relationships/slide" Target="/ppt/slides/slide3.xml" Id="R55021c0ec2e84ce6" /><Relationship Type="http://schemas.openxmlformats.org/officeDocument/2006/relationships/slide" Target="/ppt/slides/slide4.xml" Id="Rc13daed877164abe" /><Relationship Type="http://schemas.openxmlformats.org/officeDocument/2006/relationships/slide" Target="/ppt/slides/slide5.xml" Id="R973d29cfe52a4925" /><Relationship Type="http://schemas.openxmlformats.org/officeDocument/2006/relationships/slide" Target="/ppt/slides/slide6.xml" Id="Re76460ab39204154" /><Relationship Type="http://schemas.openxmlformats.org/officeDocument/2006/relationships/slide" Target="/ppt/slides/slide7.xml" Id="Rb1ffeb61ee26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23c164951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60becc914ca9" /><Relationship Type="http://schemas.openxmlformats.org/officeDocument/2006/relationships/theme" Target="/ppt/slideMasters/theme/theme1.xml" Id="R7cd291d6ad3f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260becc91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f8b37f1d4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fe092f90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0339b736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01cf3a0f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362b7ab9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2a168e20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61b70a5ce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34 975 154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GORDON BØE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TAPTO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01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spar.varhaug@ngbutikk.net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964 920 060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