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38e86a68464b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49164bd027496b"/>
  </p:sldMasterIdLst>
  <p:sldIdLst>
    <p:sldId xmlns:r="http://schemas.openxmlformats.org/officeDocument/2006/relationships" id="256" r:id="Rfd401d34db5a4268"/>
    <p:sldId xmlns:r="http://schemas.openxmlformats.org/officeDocument/2006/relationships" id="257" r:id="R035c4980e01a45c3"/>
    <p:sldId xmlns:r="http://schemas.openxmlformats.org/officeDocument/2006/relationships" id="258" r:id="R1ad9100900a84a1c"/>
    <p:sldId xmlns:r="http://schemas.openxmlformats.org/officeDocument/2006/relationships" id="259" r:id="R46dd1d950e2b4281"/>
    <p:sldId xmlns:r="http://schemas.openxmlformats.org/officeDocument/2006/relationships" id="260" r:id="R74731c7a8874457c"/>
    <p:sldId xmlns:r="http://schemas.openxmlformats.org/officeDocument/2006/relationships" id="261" r:id="Rc3208b5f53bd4aeb"/>
    <p:sldId xmlns:r="http://schemas.openxmlformats.org/officeDocument/2006/relationships" id="262" r:id="Rf53a9322e8d247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9164bd027496b" /><Relationship Type="http://schemas.openxmlformats.org/officeDocument/2006/relationships/slide" Target="/ppt/slides/slide1.xml" Id="Rfd401d34db5a4268" /><Relationship Type="http://schemas.openxmlformats.org/officeDocument/2006/relationships/slide" Target="/ppt/slides/slide2.xml" Id="R035c4980e01a45c3" /><Relationship Type="http://schemas.openxmlformats.org/officeDocument/2006/relationships/slide" Target="/ppt/slides/slide3.xml" Id="R1ad9100900a84a1c" /><Relationship Type="http://schemas.openxmlformats.org/officeDocument/2006/relationships/slide" Target="/ppt/slides/slide4.xml" Id="R46dd1d950e2b4281" /><Relationship Type="http://schemas.openxmlformats.org/officeDocument/2006/relationships/slide" Target="/ppt/slides/slide5.xml" Id="R74731c7a8874457c" /><Relationship Type="http://schemas.openxmlformats.org/officeDocument/2006/relationships/slide" Target="/ppt/slides/slide6.xml" Id="Rc3208b5f53bd4aeb" /><Relationship Type="http://schemas.openxmlformats.org/officeDocument/2006/relationships/slide" Target="/ppt/slides/slide7.xml" Id="Rf53a9322e8d247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2d188336646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71349e3584f47" /><Relationship Type="http://schemas.openxmlformats.org/officeDocument/2006/relationships/theme" Target="/ppt/slideMasters/theme/theme1.xml" Id="Rcd9614c9c2474b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171349e3584f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4454c82a848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73b9985824b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2a0f75960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9099661c848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66edbcb6e4f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1f561ca8940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3ca8b8ffb43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SOLATI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5 490 324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22 039 012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22 039 012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ARNESEN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ARNESEN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MATHIAS ARNESEN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ELISABETH ARNESEN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HARALD ARNESEN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ARNESEN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Cathrine Arnesen, Absalon Beyers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964 928 045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