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55f184076048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8da8672266475f"/>
  </p:sldMasterIdLst>
  <p:sldIdLst>
    <p:sldId xmlns:r="http://schemas.openxmlformats.org/officeDocument/2006/relationships" id="256" r:id="R19530e09c7504556"/>
    <p:sldId xmlns:r="http://schemas.openxmlformats.org/officeDocument/2006/relationships" id="257" r:id="R84ee0b8ac50b42ec"/>
    <p:sldId xmlns:r="http://schemas.openxmlformats.org/officeDocument/2006/relationships" id="258" r:id="Rcf048209457f414a"/>
    <p:sldId xmlns:r="http://schemas.openxmlformats.org/officeDocument/2006/relationships" id="259" r:id="R931b9df065b24710"/>
    <p:sldId xmlns:r="http://schemas.openxmlformats.org/officeDocument/2006/relationships" id="260" r:id="R48516dd8176141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da8672266475f" /><Relationship Type="http://schemas.openxmlformats.org/officeDocument/2006/relationships/slide" Target="/ppt/slides/slide1.xml" Id="R19530e09c7504556" /><Relationship Type="http://schemas.openxmlformats.org/officeDocument/2006/relationships/slide" Target="/ppt/slides/slide2.xml" Id="R84ee0b8ac50b42ec" /><Relationship Type="http://schemas.openxmlformats.org/officeDocument/2006/relationships/slide" Target="/ppt/slides/slide3.xml" Id="Rcf048209457f414a" /><Relationship Type="http://schemas.openxmlformats.org/officeDocument/2006/relationships/slide" Target="/ppt/slides/slide4.xml" Id="R931b9df065b24710" /><Relationship Type="http://schemas.openxmlformats.org/officeDocument/2006/relationships/slide" Target="/ppt/slides/slide5.xml" Id="R48516dd8176141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a5f57cb64a41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bd629875a41c8" /><Relationship Type="http://schemas.openxmlformats.org/officeDocument/2006/relationships/theme" Target="/ppt/slideMasters/theme/theme1.xml" Id="R60e629d0f86d45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0bd629875a41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02372b3b34a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849534e2c4a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c2a42adfb43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09ce745ce4c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e4d0c943d4b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MARKER KOMMUNE ble etablert [år] og holder til i Ørje.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1870 Ørje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81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post@marker.kommune.no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www.marker.kommune.no/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964 944 334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MARKER KOMMUNE</a:t>
            </a:r>
          </a:p>
        </p:txBody>
      </p:sp>
    </p:spTree>
  </p:cSld>
  <p:clrMapOvr>
    <a:masterClrMapping xmlns:a="http://schemas.openxmlformats.org/drawingml/2006/main"/>
  </p:clrMapOvr>
</p:sld>
</file>