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1bd2ef611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7c4c160a24bb4"/>
  </p:sldMasterIdLst>
  <p:sldIdLst>
    <p:sldId xmlns:r="http://schemas.openxmlformats.org/officeDocument/2006/relationships" id="256" r:id="R5977a46c50454bf0"/>
    <p:sldId xmlns:r="http://schemas.openxmlformats.org/officeDocument/2006/relationships" id="257" r:id="R352bbf0087eb4123"/>
    <p:sldId xmlns:r="http://schemas.openxmlformats.org/officeDocument/2006/relationships" id="258" r:id="Rb7bab943ed6d4269"/>
    <p:sldId xmlns:r="http://schemas.openxmlformats.org/officeDocument/2006/relationships" id="259" r:id="Rfd6c6124898041a9"/>
    <p:sldId xmlns:r="http://schemas.openxmlformats.org/officeDocument/2006/relationships" id="260" r:id="Ra03dfb6ca238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7c4c160a24bb4" /><Relationship Type="http://schemas.openxmlformats.org/officeDocument/2006/relationships/slide" Target="/ppt/slides/slide1.xml" Id="R5977a46c50454bf0" /><Relationship Type="http://schemas.openxmlformats.org/officeDocument/2006/relationships/slide" Target="/ppt/slides/slide2.xml" Id="R352bbf0087eb4123" /><Relationship Type="http://schemas.openxmlformats.org/officeDocument/2006/relationships/slide" Target="/ppt/slides/slide3.xml" Id="Rb7bab943ed6d4269" /><Relationship Type="http://schemas.openxmlformats.org/officeDocument/2006/relationships/slide" Target="/ppt/slides/slide4.xml" Id="Rfd6c6124898041a9" /><Relationship Type="http://schemas.openxmlformats.org/officeDocument/2006/relationships/slide" Target="/ppt/slides/slide5.xml" Id="Ra03dfb6ca238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3ab00e5b3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6a62c67d4eee" /><Relationship Type="http://schemas.openxmlformats.org/officeDocument/2006/relationships/theme" Target="/ppt/slideMasters/theme/theme1.xml" Id="R4e3642cfcd5d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c6a62c67d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ded2ed34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a385e3d02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24878314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f9361f91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98c6afaaf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SØR-ODAL KOMMUNE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