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86900b7cec4f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8e57c3084044ca"/>
  </p:sldMasterIdLst>
  <p:sldIdLst>
    <p:sldId xmlns:r="http://schemas.openxmlformats.org/officeDocument/2006/relationships" id="256" r:id="R178f1fa6526a4cb4"/>
    <p:sldId xmlns:r="http://schemas.openxmlformats.org/officeDocument/2006/relationships" id="257" r:id="R487ad0e7808e404f"/>
    <p:sldId xmlns:r="http://schemas.openxmlformats.org/officeDocument/2006/relationships" id="258" r:id="R61eb708646644335"/>
    <p:sldId xmlns:r="http://schemas.openxmlformats.org/officeDocument/2006/relationships" id="259" r:id="Re1752fd403664faa"/>
    <p:sldId xmlns:r="http://schemas.openxmlformats.org/officeDocument/2006/relationships" id="260" r:id="R184f528a94c14e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8e57c3084044ca" /><Relationship Type="http://schemas.openxmlformats.org/officeDocument/2006/relationships/slide" Target="/ppt/slides/slide1.xml" Id="R178f1fa6526a4cb4" /><Relationship Type="http://schemas.openxmlformats.org/officeDocument/2006/relationships/slide" Target="/ppt/slides/slide2.xml" Id="R487ad0e7808e404f" /><Relationship Type="http://schemas.openxmlformats.org/officeDocument/2006/relationships/slide" Target="/ppt/slides/slide3.xml" Id="R61eb708646644335" /><Relationship Type="http://schemas.openxmlformats.org/officeDocument/2006/relationships/slide" Target="/ppt/slides/slide4.xml" Id="Re1752fd403664faa" /><Relationship Type="http://schemas.openxmlformats.org/officeDocument/2006/relationships/slide" Target="/ppt/slides/slide5.xml" Id="R184f528a94c14e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4b5ae2035a43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315f51136449c" /><Relationship Type="http://schemas.openxmlformats.org/officeDocument/2006/relationships/theme" Target="/ppt/slideMasters/theme/theme1.xml" Id="R247e8bb341d441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d315f5113644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4621f4aba41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8274f71c141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74e136bef4c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856eaf47a45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d4a3e87524d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EIDSKOG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EIDSKOG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EIDSKOG KOMMUNE ble etablert [år] og holder til i Skotterud.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EIDSKOG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EIDSKOG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EIDSKOG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2230 Skotterud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 83 36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postmottak@eidskog.kommune.no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www.eidskog.kommune.no/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964 948 054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EIDSKOG KOMMUNE</a:t>
            </a:r>
          </a:p>
        </p:txBody>
      </p:sp>
    </p:spTree>
  </p:cSld>
  <p:clrMapOvr>
    <a:masterClrMapping xmlns:a="http://schemas.openxmlformats.org/drawingml/2006/main"/>
  </p:clrMapOvr>
</p:sld>
</file>