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3b59e17853845f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1df9cb5dba1492f"/>
  </p:sldMasterIdLst>
  <p:sldIdLst>
    <p:sldId xmlns:r="http://schemas.openxmlformats.org/officeDocument/2006/relationships" id="256" r:id="Rd844b87220cf49c8"/>
    <p:sldId xmlns:r="http://schemas.openxmlformats.org/officeDocument/2006/relationships" id="257" r:id="R9b1ee08720f245cc"/>
    <p:sldId xmlns:r="http://schemas.openxmlformats.org/officeDocument/2006/relationships" id="258" r:id="R2594a1b36cb64ca1"/>
    <p:sldId xmlns:r="http://schemas.openxmlformats.org/officeDocument/2006/relationships" id="259" r:id="Rcc94527cb71d4739"/>
    <p:sldId xmlns:r="http://schemas.openxmlformats.org/officeDocument/2006/relationships" id="260" r:id="R4d191e0d613a461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1df9cb5dba1492f" /><Relationship Type="http://schemas.openxmlformats.org/officeDocument/2006/relationships/slide" Target="/ppt/slides/slide1.xml" Id="Rd844b87220cf49c8" /><Relationship Type="http://schemas.openxmlformats.org/officeDocument/2006/relationships/slide" Target="/ppt/slides/slide2.xml" Id="R9b1ee08720f245cc" /><Relationship Type="http://schemas.openxmlformats.org/officeDocument/2006/relationships/slide" Target="/ppt/slides/slide3.xml" Id="R2594a1b36cb64ca1" /><Relationship Type="http://schemas.openxmlformats.org/officeDocument/2006/relationships/slide" Target="/ppt/slides/slide4.xml" Id="Rcc94527cb71d4739" /><Relationship Type="http://schemas.openxmlformats.org/officeDocument/2006/relationships/slide" Target="/ppt/slides/slide5.xml" Id="R4d191e0d613a461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8d59f6693c44f9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0c34537368497f" /><Relationship Type="http://schemas.openxmlformats.org/officeDocument/2006/relationships/theme" Target="/ppt/slideMasters/theme/theme1.xml" Id="R2284d6d0d2d7451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a0c34537368497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e450043d064de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b97d7237cf4bf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d348a77416454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e39984248c41f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006608bf3540d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GRUE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GRUE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GRUE KOMMUNE ble etablert [år] og holder til i Kirkenær.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GRUE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GRUE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GRUE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Rådhusplassen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2260 Kirkenær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62 94 20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post@grue.kommune.no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www.grue.kommune.no/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964 948 143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GRUE KOMMUNE</a:t>
            </a:r>
          </a:p>
        </p:txBody>
      </p:sp>
    </p:spTree>
  </p:cSld>
  <p:clrMapOvr>
    <a:masterClrMapping xmlns:a="http://schemas.openxmlformats.org/drawingml/2006/main"/>
  </p:clrMapOvr>
</p:sld>
</file>