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f4f3e9bbd246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34aa7b84244df9"/>
  </p:sldMasterIdLst>
  <p:sldIdLst>
    <p:sldId xmlns:r="http://schemas.openxmlformats.org/officeDocument/2006/relationships" id="256" r:id="Rae407d3fe0704508"/>
    <p:sldId xmlns:r="http://schemas.openxmlformats.org/officeDocument/2006/relationships" id="257" r:id="R673393b358814e98"/>
    <p:sldId xmlns:r="http://schemas.openxmlformats.org/officeDocument/2006/relationships" id="258" r:id="R676190695c0b4288"/>
    <p:sldId xmlns:r="http://schemas.openxmlformats.org/officeDocument/2006/relationships" id="259" r:id="Rd28d5f1759e04a17"/>
    <p:sldId xmlns:r="http://schemas.openxmlformats.org/officeDocument/2006/relationships" id="260" r:id="R4cbf463ec27144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34aa7b84244df9" /><Relationship Type="http://schemas.openxmlformats.org/officeDocument/2006/relationships/slide" Target="/ppt/slides/slide1.xml" Id="Rae407d3fe0704508" /><Relationship Type="http://schemas.openxmlformats.org/officeDocument/2006/relationships/slide" Target="/ppt/slides/slide2.xml" Id="R673393b358814e98" /><Relationship Type="http://schemas.openxmlformats.org/officeDocument/2006/relationships/slide" Target="/ppt/slides/slide3.xml" Id="R676190695c0b4288" /><Relationship Type="http://schemas.openxmlformats.org/officeDocument/2006/relationships/slide" Target="/ppt/slides/slide4.xml" Id="Rd28d5f1759e04a17" /><Relationship Type="http://schemas.openxmlformats.org/officeDocument/2006/relationships/slide" Target="/ppt/slides/slide5.xml" Id="R4cbf463ec27144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eb39a87c3a4d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49b64f11147e7" /><Relationship Type="http://schemas.openxmlformats.org/officeDocument/2006/relationships/theme" Target="/ppt/slideMasters/theme/theme1.xml" Id="R87b9b498333640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849b64f11147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625ea672d45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25d3e7c9842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b07c1339c42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d58bf605c4b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8280e7d5847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ÅSNES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ÅSNES KOMMUNE ble etablert [år] og holder til i Flisa.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2270 Flisa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95 66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post@asnes.kommune.no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www.asnes.kommune.no/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964 948 232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ÅSNES KOMMUNE</a:t>
            </a:r>
          </a:p>
        </p:txBody>
      </p:sp>
    </p:spTree>
  </p:cSld>
  <p:clrMapOvr>
    <a:masterClrMapping xmlns:a="http://schemas.openxmlformats.org/drawingml/2006/main"/>
  </p:clrMapOvr>
</p:sld>
</file>