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6e2572b4c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06adf4d534e24"/>
  </p:sldMasterIdLst>
  <p:sldIdLst>
    <p:sldId xmlns:r="http://schemas.openxmlformats.org/officeDocument/2006/relationships" id="256" r:id="Rc71db2eb28e742fd"/>
    <p:sldId xmlns:r="http://schemas.openxmlformats.org/officeDocument/2006/relationships" id="257" r:id="Rdea3a349cd544942"/>
    <p:sldId xmlns:r="http://schemas.openxmlformats.org/officeDocument/2006/relationships" id="258" r:id="R41bc8eb77d6e47d3"/>
    <p:sldId xmlns:r="http://schemas.openxmlformats.org/officeDocument/2006/relationships" id="259" r:id="Re894a204ab1f4a53"/>
    <p:sldId xmlns:r="http://schemas.openxmlformats.org/officeDocument/2006/relationships" id="260" r:id="Re9d29bdd2138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06adf4d534e24" /><Relationship Type="http://schemas.openxmlformats.org/officeDocument/2006/relationships/slide" Target="/ppt/slides/slide1.xml" Id="Rc71db2eb28e742fd" /><Relationship Type="http://schemas.openxmlformats.org/officeDocument/2006/relationships/slide" Target="/ppt/slides/slide2.xml" Id="Rdea3a349cd544942" /><Relationship Type="http://schemas.openxmlformats.org/officeDocument/2006/relationships/slide" Target="/ppt/slides/slide3.xml" Id="R41bc8eb77d6e47d3" /><Relationship Type="http://schemas.openxmlformats.org/officeDocument/2006/relationships/slide" Target="/ppt/slides/slide4.xml" Id="Re894a204ab1f4a53" /><Relationship Type="http://schemas.openxmlformats.org/officeDocument/2006/relationships/slide" Target="/ppt/slides/slide5.xml" Id="Re9d29bdd2138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df8fc2bff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0f355744410f" /><Relationship Type="http://schemas.openxmlformats.org/officeDocument/2006/relationships/theme" Target="/ppt/slideMasters/theme/theme1.xml" Id="R7781c252e46f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70f355744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73f275c00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444c8be2b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db2e8253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b3bafe25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23cc05ced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STOR-ELVDAL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STOR-ELVDAL KOMMUNE ble etablert [år] og holder til i Koppang.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2480 Koppang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46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postmottak@stor-elvdal.kommune.no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www.stor-elvdal.kommune.no/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