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a171f8211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e0e26d9584bd5"/>
  </p:sldMasterIdLst>
  <p:sldIdLst>
    <p:sldId xmlns:r="http://schemas.openxmlformats.org/officeDocument/2006/relationships" id="256" r:id="R93c88713929c4497"/>
    <p:sldId xmlns:r="http://schemas.openxmlformats.org/officeDocument/2006/relationships" id="257" r:id="Ra9eae8b42bed45c9"/>
    <p:sldId xmlns:r="http://schemas.openxmlformats.org/officeDocument/2006/relationships" id="258" r:id="R94ab34077f5a40c1"/>
    <p:sldId xmlns:r="http://schemas.openxmlformats.org/officeDocument/2006/relationships" id="259" r:id="Rd0468e977a0a4d7a"/>
    <p:sldId xmlns:r="http://schemas.openxmlformats.org/officeDocument/2006/relationships" id="260" r:id="R5571aba3d521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e0e26d9584bd5" /><Relationship Type="http://schemas.openxmlformats.org/officeDocument/2006/relationships/slide" Target="/ppt/slides/slide1.xml" Id="R93c88713929c4497" /><Relationship Type="http://schemas.openxmlformats.org/officeDocument/2006/relationships/slide" Target="/ppt/slides/slide2.xml" Id="Ra9eae8b42bed45c9" /><Relationship Type="http://schemas.openxmlformats.org/officeDocument/2006/relationships/slide" Target="/ppt/slides/slide3.xml" Id="R94ab34077f5a40c1" /><Relationship Type="http://schemas.openxmlformats.org/officeDocument/2006/relationships/slide" Target="/ppt/slides/slide4.xml" Id="Rd0468e977a0a4d7a" /><Relationship Type="http://schemas.openxmlformats.org/officeDocument/2006/relationships/slide" Target="/ppt/slides/slide5.xml" Id="R5571aba3d521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a55e12ca3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d13b60974609" /><Relationship Type="http://schemas.openxmlformats.org/officeDocument/2006/relationships/theme" Target="/ppt/slideMasters/theme/theme1.xml" Id="Rcc6419d384c6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7d13b6097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6f80449b4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797bf09a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8da519224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ee520a5cd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8ade17b02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 KOMMUNE ble etablert [år] og holder til i Engerdal.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Engerdalsveien 1794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2440 Engerdal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postmottak@engerdal.kommune.no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www.engerdal.kommune.no/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