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d42a1c53f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4b2557ac546d8"/>
  </p:sldMasterIdLst>
  <p:sldIdLst>
    <p:sldId xmlns:r="http://schemas.openxmlformats.org/officeDocument/2006/relationships" id="256" r:id="R3786b3d457e94171"/>
    <p:sldId xmlns:r="http://schemas.openxmlformats.org/officeDocument/2006/relationships" id="257" r:id="Rf6bc717a0d3549e2"/>
    <p:sldId xmlns:r="http://schemas.openxmlformats.org/officeDocument/2006/relationships" id="258" r:id="R7b8f4d8b19c342bf"/>
    <p:sldId xmlns:r="http://schemas.openxmlformats.org/officeDocument/2006/relationships" id="259" r:id="R3a36f67653844a58"/>
    <p:sldId xmlns:r="http://schemas.openxmlformats.org/officeDocument/2006/relationships" id="260" r:id="Raf268c7f07ba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4b2557ac546d8" /><Relationship Type="http://schemas.openxmlformats.org/officeDocument/2006/relationships/slide" Target="/ppt/slides/slide1.xml" Id="R3786b3d457e94171" /><Relationship Type="http://schemas.openxmlformats.org/officeDocument/2006/relationships/slide" Target="/ppt/slides/slide2.xml" Id="Rf6bc717a0d3549e2" /><Relationship Type="http://schemas.openxmlformats.org/officeDocument/2006/relationships/slide" Target="/ppt/slides/slide3.xml" Id="R7b8f4d8b19c342bf" /><Relationship Type="http://schemas.openxmlformats.org/officeDocument/2006/relationships/slide" Target="/ppt/slides/slide4.xml" Id="R3a36f67653844a58" /><Relationship Type="http://schemas.openxmlformats.org/officeDocument/2006/relationships/slide" Target="/ppt/slides/slide5.xml" Id="Raf268c7f07ba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33b9ec49646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acc58655d448c" /><Relationship Type="http://schemas.openxmlformats.org/officeDocument/2006/relationships/theme" Target="/ppt/slideMasters/theme/theme1.xml" Id="R5dab204aa77c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acc58655d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d23ee71fc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2c6b0ac99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97e7682ec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a25d505a0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43a6831e9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ENEBAKK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KOMMUNE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postmottak@enebakk.kommune.no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www.enebakk.kommune.no/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