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85f7a038c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664da3b0f4d02"/>
  </p:sldMasterIdLst>
  <p:sldIdLst>
    <p:sldId xmlns:r="http://schemas.openxmlformats.org/officeDocument/2006/relationships" id="256" r:id="R63eae1837cfd4168"/>
    <p:sldId xmlns:r="http://schemas.openxmlformats.org/officeDocument/2006/relationships" id="257" r:id="R563185a761bd4bde"/>
    <p:sldId xmlns:r="http://schemas.openxmlformats.org/officeDocument/2006/relationships" id="258" r:id="R8b1b244d53614d3e"/>
    <p:sldId xmlns:r="http://schemas.openxmlformats.org/officeDocument/2006/relationships" id="259" r:id="R35cefd8ed3c9483f"/>
    <p:sldId xmlns:r="http://schemas.openxmlformats.org/officeDocument/2006/relationships" id="260" r:id="R554a3c9c67e3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664da3b0f4d02" /><Relationship Type="http://schemas.openxmlformats.org/officeDocument/2006/relationships/slide" Target="/ppt/slides/slide1.xml" Id="R63eae1837cfd4168" /><Relationship Type="http://schemas.openxmlformats.org/officeDocument/2006/relationships/slide" Target="/ppt/slides/slide2.xml" Id="R563185a761bd4bde" /><Relationship Type="http://schemas.openxmlformats.org/officeDocument/2006/relationships/slide" Target="/ppt/slides/slide3.xml" Id="R8b1b244d53614d3e" /><Relationship Type="http://schemas.openxmlformats.org/officeDocument/2006/relationships/slide" Target="/ppt/slides/slide4.xml" Id="R35cefd8ed3c9483f" /><Relationship Type="http://schemas.openxmlformats.org/officeDocument/2006/relationships/slide" Target="/ppt/slides/slide5.xml" Id="R554a3c9c67e3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0ebcfcee1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3b1195624c9b" /><Relationship Type="http://schemas.openxmlformats.org/officeDocument/2006/relationships/theme" Target="/ppt/slideMasters/theme/theme1.xml" Id="R8c886a227d68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d3b119562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0f90c4d4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1b18ce8ac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e7edf62d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a78d4da2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f23bd4ea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TOTEN KOMMUNE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14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