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54b69f29a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7947c08ab4f0c"/>
  </p:sldMasterIdLst>
  <p:sldIdLst>
    <p:sldId xmlns:r="http://schemas.openxmlformats.org/officeDocument/2006/relationships" id="256" r:id="R568bf4b045174ab4"/>
    <p:sldId xmlns:r="http://schemas.openxmlformats.org/officeDocument/2006/relationships" id="257" r:id="Rd2fe5a0fbbc44a3a"/>
    <p:sldId xmlns:r="http://schemas.openxmlformats.org/officeDocument/2006/relationships" id="258" r:id="R14e77a774e9f4bbe"/>
    <p:sldId xmlns:r="http://schemas.openxmlformats.org/officeDocument/2006/relationships" id="259" r:id="Rf1a6a417b1604d2b"/>
    <p:sldId xmlns:r="http://schemas.openxmlformats.org/officeDocument/2006/relationships" id="260" r:id="R1defa9119ff1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7947c08ab4f0c" /><Relationship Type="http://schemas.openxmlformats.org/officeDocument/2006/relationships/slide" Target="/ppt/slides/slide1.xml" Id="R568bf4b045174ab4" /><Relationship Type="http://schemas.openxmlformats.org/officeDocument/2006/relationships/slide" Target="/ppt/slides/slide2.xml" Id="Rd2fe5a0fbbc44a3a" /><Relationship Type="http://schemas.openxmlformats.org/officeDocument/2006/relationships/slide" Target="/ppt/slides/slide3.xml" Id="R14e77a774e9f4bbe" /><Relationship Type="http://schemas.openxmlformats.org/officeDocument/2006/relationships/slide" Target="/ppt/slides/slide4.xml" Id="Rf1a6a417b1604d2b" /><Relationship Type="http://schemas.openxmlformats.org/officeDocument/2006/relationships/slide" Target="/ppt/slides/slide5.xml" Id="R1defa9119ff1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c0300976d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8e8fb06e43b2" /><Relationship Type="http://schemas.openxmlformats.org/officeDocument/2006/relationships/theme" Target="/ppt/slideMasters/theme/theme1.xml" Id="Red7d9bdde776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88e8fb06e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133a7dc6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c7505fb2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f0b3ec67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2451512e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bd9f659c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EIDSVOLL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EIDSVOLL KOMMUNE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postmottak@eidsvoll.kommune.no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www.eidsvoll.kommune.no/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EIDSVOLL KOMMUNE</a:t>
            </a:r>
          </a:p>
        </p:txBody>
      </p:sp>
    </p:spTree>
  </p:cSld>
  <p:clrMapOvr>
    <a:masterClrMapping xmlns:a="http://schemas.openxmlformats.org/drawingml/2006/main"/>
  </p:clrMapOvr>
</p:sld>
</file>