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9bc42c408d46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595a875e464784"/>
  </p:sldMasterIdLst>
  <p:sldIdLst>
    <p:sldId xmlns:r="http://schemas.openxmlformats.org/officeDocument/2006/relationships" id="256" r:id="R1cb38061101c402f"/>
    <p:sldId xmlns:r="http://schemas.openxmlformats.org/officeDocument/2006/relationships" id="257" r:id="Re1d4075c1bff499e"/>
    <p:sldId xmlns:r="http://schemas.openxmlformats.org/officeDocument/2006/relationships" id="258" r:id="R543267098517448b"/>
    <p:sldId xmlns:r="http://schemas.openxmlformats.org/officeDocument/2006/relationships" id="259" r:id="R269e9bb8a1c247a5"/>
    <p:sldId xmlns:r="http://schemas.openxmlformats.org/officeDocument/2006/relationships" id="260" r:id="R643f670f807f4c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95a875e464784" /><Relationship Type="http://schemas.openxmlformats.org/officeDocument/2006/relationships/slide" Target="/ppt/slides/slide1.xml" Id="R1cb38061101c402f" /><Relationship Type="http://schemas.openxmlformats.org/officeDocument/2006/relationships/slide" Target="/ppt/slides/slide2.xml" Id="Re1d4075c1bff499e" /><Relationship Type="http://schemas.openxmlformats.org/officeDocument/2006/relationships/slide" Target="/ppt/slides/slide3.xml" Id="R543267098517448b" /><Relationship Type="http://schemas.openxmlformats.org/officeDocument/2006/relationships/slide" Target="/ppt/slides/slide4.xml" Id="R269e9bb8a1c247a5" /><Relationship Type="http://schemas.openxmlformats.org/officeDocument/2006/relationships/slide" Target="/ppt/slides/slide5.xml" Id="R643f670f807f4c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9beff0098141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d5196cb5c4426" /><Relationship Type="http://schemas.openxmlformats.org/officeDocument/2006/relationships/theme" Target="/ppt/slideMasters/theme/theme1.xml" Id="R2e9f1936dc594c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dd5196cb5c44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8650004a142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4b15bb6904a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62b3d0cb648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383b6e3fd48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ff4d5c89641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NANNESTAD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NANNESTAD KOMMUNE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Teiealleen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postmottak@nannestad.kommune.no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www.nannestad.kommune.no/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