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3413f1e21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b8449f05747d3"/>
  </p:sldMasterIdLst>
  <p:sldIdLst>
    <p:sldId xmlns:r="http://schemas.openxmlformats.org/officeDocument/2006/relationships" id="256" r:id="Rdbe3ef33d2ea4d6e"/>
    <p:sldId xmlns:r="http://schemas.openxmlformats.org/officeDocument/2006/relationships" id="257" r:id="R7bdbb3fc38864425"/>
    <p:sldId xmlns:r="http://schemas.openxmlformats.org/officeDocument/2006/relationships" id="258" r:id="R59cfc6b9553344f6"/>
    <p:sldId xmlns:r="http://schemas.openxmlformats.org/officeDocument/2006/relationships" id="259" r:id="R4fe856eada6042ea"/>
    <p:sldId xmlns:r="http://schemas.openxmlformats.org/officeDocument/2006/relationships" id="260" r:id="R723e2e7d48e4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b8449f05747d3" /><Relationship Type="http://schemas.openxmlformats.org/officeDocument/2006/relationships/slide" Target="/ppt/slides/slide1.xml" Id="Rdbe3ef33d2ea4d6e" /><Relationship Type="http://schemas.openxmlformats.org/officeDocument/2006/relationships/slide" Target="/ppt/slides/slide2.xml" Id="R7bdbb3fc38864425" /><Relationship Type="http://schemas.openxmlformats.org/officeDocument/2006/relationships/slide" Target="/ppt/slides/slide3.xml" Id="R59cfc6b9553344f6" /><Relationship Type="http://schemas.openxmlformats.org/officeDocument/2006/relationships/slide" Target="/ppt/slides/slide4.xml" Id="R4fe856eada6042ea" /><Relationship Type="http://schemas.openxmlformats.org/officeDocument/2006/relationships/slide" Target="/ppt/slides/slide5.xml" Id="R723e2e7d48e4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451bd79e6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b2a0558d461f" /><Relationship Type="http://schemas.openxmlformats.org/officeDocument/2006/relationships/theme" Target="/ppt/slideMasters/theme/theme1.xml" Id="Ra68fce3437c3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ab2a0558d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723d73a5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177b3b58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3624874f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6ecf83cd8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18f47ceb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LØTEN KOMMUNE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