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9a923c6d3a41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21769aaa824e47"/>
  </p:sldMasterIdLst>
  <p:sldIdLst>
    <p:sldId xmlns:r="http://schemas.openxmlformats.org/officeDocument/2006/relationships" id="256" r:id="Rcc92e0d412ea4ff5"/>
    <p:sldId xmlns:r="http://schemas.openxmlformats.org/officeDocument/2006/relationships" id="257" r:id="R11bd39f670bd4ed6"/>
    <p:sldId xmlns:r="http://schemas.openxmlformats.org/officeDocument/2006/relationships" id="258" r:id="R42e366b9c0974fdf"/>
    <p:sldId xmlns:r="http://schemas.openxmlformats.org/officeDocument/2006/relationships" id="259" r:id="R62be9fecceea44f5"/>
    <p:sldId xmlns:r="http://schemas.openxmlformats.org/officeDocument/2006/relationships" id="260" r:id="R6bac395c15ee4d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21769aaa824e47" /><Relationship Type="http://schemas.openxmlformats.org/officeDocument/2006/relationships/slide" Target="/ppt/slides/slide1.xml" Id="Rcc92e0d412ea4ff5" /><Relationship Type="http://schemas.openxmlformats.org/officeDocument/2006/relationships/slide" Target="/ppt/slides/slide2.xml" Id="R11bd39f670bd4ed6" /><Relationship Type="http://schemas.openxmlformats.org/officeDocument/2006/relationships/slide" Target="/ppt/slides/slide3.xml" Id="R42e366b9c0974fdf" /><Relationship Type="http://schemas.openxmlformats.org/officeDocument/2006/relationships/slide" Target="/ppt/slides/slide4.xml" Id="R62be9fecceea44f5" /><Relationship Type="http://schemas.openxmlformats.org/officeDocument/2006/relationships/slide" Target="/ppt/slides/slide5.xml" Id="R6bac395c15ee4d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4162749ca44e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90e92c9594273" /><Relationship Type="http://schemas.openxmlformats.org/officeDocument/2006/relationships/theme" Target="/ppt/slideMasters/theme/theme1.xml" Id="R4e132f8b8b1846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d90e92c95942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48e24a4c645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2434cfc914b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540e46fb044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93e1b1aa340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7283ff66d4c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NORD-ODAL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NORD-ODAL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NORD-ODAL KOMMUNE ble etablert [år] og holder til i Sagstua.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NORD-ODAL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NORD-ODAL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NORD-ODAL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Herredsvegen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2120 Sagstua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 97 81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postmottak@nord-odal.kommune.no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www.nord-odal.kommune.no/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964 950 768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NORD-ODAL KOMMUNE</a:t>
            </a:r>
          </a:p>
        </p:txBody>
      </p:sp>
    </p:spTree>
  </p:cSld>
  <p:clrMapOvr>
    <a:masterClrMapping xmlns:a="http://schemas.openxmlformats.org/drawingml/2006/main"/>
  </p:clrMapOvr>
</p:sld>
</file>