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b91d450c9745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10f997eb0b48bc"/>
  </p:sldMasterIdLst>
  <p:sldIdLst>
    <p:sldId xmlns:r="http://schemas.openxmlformats.org/officeDocument/2006/relationships" id="256" r:id="Redfa670cea3f4e9e"/>
    <p:sldId xmlns:r="http://schemas.openxmlformats.org/officeDocument/2006/relationships" id="257" r:id="R585db528bad6439e"/>
    <p:sldId xmlns:r="http://schemas.openxmlformats.org/officeDocument/2006/relationships" id="258" r:id="Reb0073b80f1448e1"/>
    <p:sldId xmlns:r="http://schemas.openxmlformats.org/officeDocument/2006/relationships" id="259" r:id="R94a61d3416a843d4"/>
    <p:sldId xmlns:r="http://schemas.openxmlformats.org/officeDocument/2006/relationships" id="260" r:id="Rfc97b76d8997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0f997eb0b48bc" /><Relationship Type="http://schemas.openxmlformats.org/officeDocument/2006/relationships/slide" Target="/ppt/slides/slide1.xml" Id="Redfa670cea3f4e9e" /><Relationship Type="http://schemas.openxmlformats.org/officeDocument/2006/relationships/slide" Target="/ppt/slides/slide2.xml" Id="R585db528bad6439e" /><Relationship Type="http://schemas.openxmlformats.org/officeDocument/2006/relationships/slide" Target="/ppt/slides/slide3.xml" Id="Reb0073b80f1448e1" /><Relationship Type="http://schemas.openxmlformats.org/officeDocument/2006/relationships/slide" Target="/ppt/slides/slide4.xml" Id="R94a61d3416a843d4" /><Relationship Type="http://schemas.openxmlformats.org/officeDocument/2006/relationships/slide" Target="/ppt/slides/slide5.xml" Id="Rfc97b76d8997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4ed392ab1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e4bf801e64777" /><Relationship Type="http://schemas.openxmlformats.org/officeDocument/2006/relationships/theme" Target="/ppt/slideMasters/theme/theme1.xml" Id="Rda52a0ce6bee45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0e4bf801e647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c89403712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b081ae41443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778e4c8544e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1d765a45848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b98f9ce4141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HORTEN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HORTEN KOMMUNE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Teatergata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3187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 08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postmottak@horten.kommune.no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www.horten.kommune.no/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KOMMUNE</a:t>
            </a:r>
          </a:p>
        </p:txBody>
      </p:sp>
    </p:spTree>
  </p:cSld>
  <p:clrMapOvr>
    <a:masterClrMapping xmlns:a="http://schemas.openxmlformats.org/drawingml/2006/main"/>
  </p:clrMapOvr>
</p:sld>
</file>