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66868967d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aab0fdaa04017"/>
  </p:sldMasterIdLst>
  <p:sldIdLst>
    <p:sldId xmlns:r="http://schemas.openxmlformats.org/officeDocument/2006/relationships" id="256" r:id="R174d26e3fe164060"/>
    <p:sldId xmlns:r="http://schemas.openxmlformats.org/officeDocument/2006/relationships" id="257" r:id="Ra1698e9657354d4e"/>
    <p:sldId xmlns:r="http://schemas.openxmlformats.org/officeDocument/2006/relationships" id="258" r:id="Rd7d0d91f040e4db3"/>
    <p:sldId xmlns:r="http://schemas.openxmlformats.org/officeDocument/2006/relationships" id="259" r:id="R4e039d7e63684197"/>
    <p:sldId xmlns:r="http://schemas.openxmlformats.org/officeDocument/2006/relationships" id="260" r:id="R1e7f506973e94c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aab0fdaa04017" /><Relationship Type="http://schemas.openxmlformats.org/officeDocument/2006/relationships/slide" Target="/ppt/slides/slide1.xml" Id="R174d26e3fe164060" /><Relationship Type="http://schemas.openxmlformats.org/officeDocument/2006/relationships/slide" Target="/ppt/slides/slide2.xml" Id="Ra1698e9657354d4e" /><Relationship Type="http://schemas.openxmlformats.org/officeDocument/2006/relationships/slide" Target="/ppt/slides/slide3.xml" Id="Rd7d0d91f040e4db3" /><Relationship Type="http://schemas.openxmlformats.org/officeDocument/2006/relationships/slide" Target="/ppt/slides/slide4.xml" Id="R4e039d7e63684197" /><Relationship Type="http://schemas.openxmlformats.org/officeDocument/2006/relationships/slide" Target="/ppt/slides/slide5.xml" Id="R1e7f506973e94c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806fa1a81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c261b9b484484" /><Relationship Type="http://schemas.openxmlformats.org/officeDocument/2006/relationships/theme" Target="/ppt/slideMasters/theme/theme1.xml" Id="Rd90d46f926f0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c261b9b48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893aaee4b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289c4301e43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3bc87b7f34a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0b14a6a104c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1ac6c1ead40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ROLLAG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ROLLAG KOMMUNE ble etablert [år] og holder til i Rollag.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Vrågåvegen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3626 Rollag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postmottak@rollag.kommune.no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www.rollag.kommune.no/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