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3d8545729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c60be49fd4a38"/>
  </p:sldMasterIdLst>
  <p:sldIdLst>
    <p:sldId xmlns:r="http://schemas.openxmlformats.org/officeDocument/2006/relationships" id="256" r:id="R1191894ecec144f2"/>
    <p:sldId xmlns:r="http://schemas.openxmlformats.org/officeDocument/2006/relationships" id="257" r:id="Rfdb303d6c5194f22"/>
    <p:sldId xmlns:r="http://schemas.openxmlformats.org/officeDocument/2006/relationships" id="258" r:id="Rdc58df648e5c4b57"/>
    <p:sldId xmlns:r="http://schemas.openxmlformats.org/officeDocument/2006/relationships" id="259" r:id="R63a41f279e1142db"/>
    <p:sldId xmlns:r="http://schemas.openxmlformats.org/officeDocument/2006/relationships" id="260" r:id="Re4d5e960384e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c60be49fd4a38" /><Relationship Type="http://schemas.openxmlformats.org/officeDocument/2006/relationships/slide" Target="/ppt/slides/slide1.xml" Id="R1191894ecec144f2" /><Relationship Type="http://schemas.openxmlformats.org/officeDocument/2006/relationships/slide" Target="/ppt/slides/slide2.xml" Id="Rfdb303d6c5194f22" /><Relationship Type="http://schemas.openxmlformats.org/officeDocument/2006/relationships/slide" Target="/ppt/slides/slide3.xml" Id="Rdc58df648e5c4b57" /><Relationship Type="http://schemas.openxmlformats.org/officeDocument/2006/relationships/slide" Target="/ppt/slides/slide4.xml" Id="R63a41f279e1142db" /><Relationship Type="http://schemas.openxmlformats.org/officeDocument/2006/relationships/slide" Target="/ppt/slides/slide5.xml" Id="Re4d5e960384e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2bb5a0e89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67582af3443a" /><Relationship Type="http://schemas.openxmlformats.org/officeDocument/2006/relationships/theme" Target="/ppt/slideMasters/theme/theme1.xml" Id="R38d4d82d3243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e67582af3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300960a2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0f9b288cc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badad8cc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6b54e817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bb1267b67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KOMMUNE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postmottak@hjartdal.kommune.no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www.hjartdal.kommune.no/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