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4d74335ca647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1fadf26a4414c"/>
  </p:sldMasterIdLst>
  <p:sldIdLst>
    <p:sldId xmlns:r="http://schemas.openxmlformats.org/officeDocument/2006/relationships" id="256" r:id="R6abec0fb0eef4a70"/>
    <p:sldId xmlns:r="http://schemas.openxmlformats.org/officeDocument/2006/relationships" id="257" r:id="Rec0c776301524f92"/>
    <p:sldId xmlns:r="http://schemas.openxmlformats.org/officeDocument/2006/relationships" id="258" r:id="R60a152b2c0374a08"/>
    <p:sldId xmlns:r="http://schemas.openxmlformats.org/officeDocument/2006/relationships" id="259" r:id="R0f0de00761654743"/>
    <p:sldId xmlns:r="http://schemas.openxmlformats.org/officeDocument/2006/relationships" id="260" r:id="Raa0d1dff5a12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1fadf26a4414c" /><Relationship Type="http://schemas.openxmlformats.org/officeDocument/2006/relationships/slide" Target="/ppt/slides/slide1.xml" Id="R6abec0fb0eef4a70" /><Relationship Type="http://schemas.openxmlformats.org/officeDocument/2006/relationships/slide" Target="/ppt/slides/slide2.xml" Id="Rec0c776301524f92" /><Relationship Type="http://schemas.openxmlformats.org/officeDocument/2006/relationships/slide" Target="/ppt/slides/slide3.xml" Id="R60a152b2c0374a08" /><Relationship Type="http://schemas.openxmlformats.org/officeDocument/2006/relationships/slide" Target="/ppt/slides/slide4.xml" Id="R0f0de00761654743" /><Relationship Type="http://schemas.openxmlformats.org/officeDocument/2006/relationships/slide" Target="/ppt/slides/slide5.xml" Id="Raa0d1dff5a12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60c2f8270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b7bb29eaf4cdf" /><Relationship Type="http://schemas.openxmlformats.org/officeDocument/2006/relationships/theme" Target="/ppt/slideMasters/theme/theme1.xml" Id="R022eed495f9841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cb7bb29eaf4c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f3e61e23144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824eab49441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d56a0765744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3d0077f8047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8b1153515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HÆGEBOSTAD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HÆGEBOSTAD KOMMUNE ble etablert [år] og holder til i Tingvatn.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Kommunehuset, Laukrokveien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4595 Tingvatn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34 91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postmottak@haegebostad.kommune.no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www.haegebostad.kommune.no/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HÆGEBOSTAD KOMMUNE</a:t>
            </a:r>
          </a:p>
        </p:txBody>
      </p:sp>
    </p:spTree>
  </p:cSld>
  <p:clrMapOvr>
    <a:masterClrMapping xmlns:a="http://schemas.openxmlformats.org/drawingml/2006/main"/>
  </p:clrMapOvr>
</p:sld>
</file>