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a138b447a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bdc3748b948b6"/>
  </p:sldMasterIdLst>
  <p:sldIdLst>
    <p:sldId xmlns:r="http://schemas.openxmlformats.org/officeDocument/2006/relationships" id="256" r:id="R1887895a6ff546e4"/>
    <p:sldId xmlns:r="http://schemas.openxmlformats.org/officeDocument/2006/relationships" id="257" r:id="Raece0fbf2ae746f3"/>
    <p:sldId xmlns:r="http://schemas.openxmlformats.org/officeDocument/2006/relationships" id="258" r:id="R6012a0f549164d18"/>
    <p:sldId xmlns:r="http://schemas.openxmlformats.org/officeDocument/2006/relationships" id="259" r:id="Rb386e10fd78d4151"/>
    <p:sldId xmlns:r="http://schemas.openxmlformats.org/officeDocument/2006/relationships" id="260" r:id="R341a3450b4fa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bdc3748b948b6" /><Relationship Type="http://schemas.openxmlformats.org/officeDocument/2006/relationships/slide" Target="/ppt/slides/slide1.xml" Id="R1887895a6ff546e4" /><Relationship Type="http://schemas.openxmlformats.org/officeDocument/2006/relationships/slide" Target="/ppt/slides/slide2.xml" Id="Raece0fbf2ae746f3" /><Relationship Type="http://schemas.openxmlformats.org/officeDocument/2006/relationships/slide" Target="/ppt/slides/slide3.xml" Id="R6012a0f549164d18" /><Relationship Type="http://schemas.openxmlformats.org/officeDocument/2006/relationships/slide" Target="/ppt/slides/slide4.xml" Id="Rb386e10fd78d4151" /><Relationship Type="http://schemas.openxmlformats.org/officeDocument/2006/relationships/slide" Target="/ppt/slides/slide5.xml" Id="R341a3450b4fa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e55044a53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249af8d7b44d1" /><Relationship Type="http://schemas.openxmlformats.org/officeDocument/2006/relationships/theme" Target="/ppt/slideMasters/theme/theme1.xml" Id="Rc0f6e82d2927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249af8d7b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caafae4b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b507d268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e83391ea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0a59b7c5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f77584b98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Tonstadveien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37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