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215e7b4acd41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85036e15fc4c24"/>
  </p:sldMasterIdLst>
  <p:sldIdLst>
    <p:sldId xmlns:r="http://schemas.openxmlformats.org/officeDocument/2006/relationships" id="256" r:id="R40b150e98f824fe8"/>
    <p:sldId xmlns:r="http://schemas.openxmlformats.org/officeDocument/2006/relationships" id="257" r:id="Rfab244df2e714700"/>
    <p:sldId xmlns:r="http://schemas.openxmlformats.org/officeDocument/2006/relationships" id="258" r:id="R9877703f57d64e7a"/>
    <p:sldId xmlns:r="http://schemas.openxmlformats.org/officeDocument/2006/relationships" id="259" r:id="R6d08313be8e441ca"/>
    <p:sldId xmlns:r="http://schemas.openxmlformats.org/officeDocument/2006/relationships" id="260" r:id="Re47b41c60af24a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5036e15fc4c24" /><Relationship Type="http://schemas.openxmlformats.org/officeDocument/2006/relationships/slide" Target="/ppt/slides/slide1.xml" Id="R40b150e98f824fe8" /><Relationship Type="http://schemas.openxmlformats.org/officeDocument/2006/relationships/slide" Target="/ppt/slides/slide2.xml" Id="Rfab244df2e714700" /><Relationship Type="http://schemas.openxmlformats.org/officeDocument/2006/relationships/slide" Target="/ppt/slides/slide3.xml" Id="R9877703f57d64e7a" /><Relationship Type="http://schemas.openxmlformats.org/officeDocument/2006/relationships/slide" Target="/ppt/slides/slide4.xml" Id="R6d08313be8e441ca" /><Relationship Type="http://schemas.openxmlformats.org/officeDocument/2006/relationships/slide" Target="/ppt/slides/slide5.xml" Id="Re47b41c60af24a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5ca228ec340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c5cf7cbea420d" /><Relationship Type="http://schemas.openxmlformats.org/officeDocument/2006/relationships/theme" Target="/ppt/slideMasters/theme/theme1.xml" Id="Re78abd4c077d48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4c5cf7cbea42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8615437e943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27019d42347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cdb9cc5c34e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62404989f40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84f63ce304f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NISSEDAL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NISSEDAL KOMMUNE ble etablert [år] og holder til i Treungen.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Treungvegen 398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3855 Treungen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04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info@nissedal.kommune.no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www.nissedal.kommune.no/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NISSEDAL KOMMUNE</a:t>
            </a:r>
          </a:p>
        </p:txBody>
      </p:sp>
    </p:spTree>
  </p:cSld>
  <p:clrMapOvr>
    <a:masterClrMapping xmlns:a="http://schemas.openxmlformats.org/drawingml/2006/main"/>
  </p:clrMapOvr>
</p:sld>
</file>