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d01c3ea80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47c0d75e7488c"/>
  </p:sldMasterIdLst>
  <p:sldIdLst>
    <p:sldId xmlns:r="http://schemas.openxmlformats.org/officeDocument/2006/relationships" id="256" r:id="R814de0b04bef4dfe"/>
    <p:sldId xmlns:r="http://schemas.openxmlformats.org/officeDocument/2006/relationships" id="257" r:id="R5441a251e2784509"/>
    <p:sldId xmlns:r="http://schemas.openxmlformats.org/officeDocument/2006/relationships" id="258" r:id="R3cef9fddb6894e7f"/>
    <p:sldId xmlns:r="http://schemas.openxmlformats.org/officeDocument/2006/relationships" id="259" r:id="Rdb36cf179b014446"/>
    <p:sldId xmlns:r="http://schemas.openxmlformats.org/officeDocument/2006/relationships" id="260" r:id="R06d85746fce14489"/>
    <p:sldId xmlns:r="http://schemas.openxmlformats.org/officeDocument/2006/relationships" id="261" r:id="R22867c2e5235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47c0d75e7488c" /><Relationship Type="http://schemas.openxmlformats.org/officeDocument/2006/relationships/slide" Target="/ppt/slides/slide1.xml" Id="R814de0b04bef4dfe" /><Relationship Type="http://schemas.openxmlformats.org/officeDocument/2006/relationships/slide" Target="/ppt/slides/slide2.xml" Id="R5441a251e2784509" /><Relationship Type="http://schemas.openxmlformats.org/officeDocument/2006/relationships/slide" Target="/ppt/slides/slide3.xml" Id="R3cef9fddb6894e7f" /><Relationship Type="http://schemas.openxmlformats.org/officeDocument/2006/relationships/slide" Target="/ppt/slides/slide4.xml" Id="Rdb36cf179b014446" /><Relationship Type="http://schemas.openxmlformats.org/officeDocument/2006/relationships/slide" Target="/ppt/slides/slide5.xml" Id="R06d85746fce14489" /><Relationship Type="http://schemas.openxmlformats.org/officeDocument/2006/relationships/slide" Target="/ppt/slides/slide6.xml" Id="R22867c2e5235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018fe4de3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a4b016854b5d" /><Relationship Type="http://schemas.openxmlformats.org/officeDocument/2006/relationships/theme" Target="/ppt/slideMasters/theme/theme1.xml" Id="R2ae8967f5aad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4a4b01685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44618775d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ce79a28d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d257e984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0908d463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f93c377c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98c71d23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