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25a29f641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69511642f46d5"/>
  </p:sldMasterIdLst>
  <p:sldIdLst>
    <p:sldId xmlns:r="http://schemas.openxmlformats.org/officeDocument/2006/relationships" id="256" r:id="R3b3dc2708e514fa2"/>
    <p:sldId xmlns:r="http://schemas.openxmlformats.org/officeDocument/2006/relationships" id="257" r:id="R3e884d4c30574976"/>
    <p:sldId xmlns:r="http://schemas.openxmlformats.org/officeDocument/2006/relationships" id="258" r:id="R7c1a611fae70403a"/>
    <p:sldId xmlns:r="http://schemas.openxmlformats.org/officeDocument/2006/relationships" id="259" r:id="Rfa910cf4721a4b41"/>
    <p:sldId xmlns:r="http://schemas.openxmlformats.org/officeDocument/2006/relationships" id="260" r:id="Ra35f7ec89970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69511642f46d5" /><Relationship Type="http://schemas.openxmlformats.org/officeDocument/2006/relationships/slide" Target="/ppt/slides/slide1.xml" Id="R3b3dc2708e514fa2" /><Relationship Type="http://schemas.openxmlformats.org/officeDocument/2006/relationships/slide" Target="/ppt/slides/slide2.xml" Id="R3e884d4c30574976" /><Relationship Type="http://schemas.openxmlformats.org/officeDocument/2006/relationships/slide" Target="/ppt/slides/slide3.xml" Id="R7c1a611fae70403a" /><Relationship Type="http://schemas.openxmlformats.org/officeDocument/2006/relationships/slide" Target="/ppt/slides/slide4.xml" Id="Rfa910cf4721a4b41" /><Relationship Type="http://schemas.openxmlformats.org/officeDocument/2006/relationships/slide" Target="/ppt/slides/slide5.xml" Id="Ra35f7ec89970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69ad2c52a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d94e078d14d83" /><Relationship Type="http://schemas.openxmlformats.org/officeDocument/2006/relationships/theme" Target="/ppt/slideMasters/theme/theme1.xml" Id="R06281c2ceb5f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d94e078d14d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0edcea682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2c00f685d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596e694a1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818e692cb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e1d4fa8af49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TOKKE KOMMUNE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07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postmottak@tokke.kommune.no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www.tokke.kommune.no/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