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7c29c5f514f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a392aad614d83"/>
  </p:sldMasterIdLst>
  <p:sldIdLst>
    <p:sldId xmlns:r="http://schemas.openxmlformats.org/officeDocument/2006/relationships" id="256" r:id="R45a43f341c5b4e91"/>
    <p:sldId xmlns:r="http://schemas.openxmlformats.org/officeDocument/2006/relationships" id="257" r:id="R53bd83376bff4fe0"/>
    <p:sldId xmlns:r="http://schemas.openxmlformats.org/officeDocument/2006/relationships" id="258" r:id="R5f9bbb95435b4b03"/>
    <p:sldId xmlns:r="http://schemas.openxmlformats.org/officeDocument/2006/relationships" id="259" r:id="R0f203e0e20f4441e"/>
    <p:sldId xmlns:r="http://schemas.openxmlformats.org/officeDocument/2006/relationships" id="260" r:id="Rd9578a58ca05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a392aad614d83" /><Relationship Type="http://schemas.openxmlformats.org/officeDocument/2006/relationships/slide" Target="/ppt/slides/slide1.xml" Id="R45a43f341c5b4e91" /><Relationship Type="http://schemas.openxmlformats.org/officeDocument/2006/relationships/slide" Target="/ppt/slides/slide2.xml" Id="R53bd83376bff4fe0" /><Relationship Type="http://schemas.openxmlformats.org/officeDocument/2006/relationships/slide" Target="/ppt/slides/slide3.xml" Id="R5f9bbb95435b4b03" /><Relationship Type="http://schemas.openxmlformats.org/officeDocument/2006/relationships/slide" Target="/ppt/slides/slide4.xml" Id="R0f203e0e20f4441e" /><Relationship Type="http://schemas.openxmlformats.org/officeDocument/2006/relationships/slide" Target="/ppt/slides/slide5.xml" Id="Rd9578a58ca05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e1f82644c41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1334e9d9b4384" /><Relationship Type="http://schemas.openxmlformats.org/officeDocument/2006/relationships/theme" Target="/ppt/slideMasters/theme/theme1.xml" Id="R06d804f1068d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b1334e9d9b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7ff6f6de14d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2e7938fb3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b98906572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2c27f071e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c5d09e5ef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KOMMUNE ble etablert [år] og holder til i Gjerstad.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Gjerstadveien 1341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4980 Gjerstad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11 97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postmottak@gjerstad.kommune.no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www.gjerstad.kommune.no/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