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b619cc0c2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09d89bcfa4656"/>
  </p:sldMasterIdLst>
  <p:sldIdLst>
    <p:sldId xmlns:r="http://schemas.openxmlformats.org/officeDocument/2006/relationships" id="256" r:id="R033c231820b541c3"/>
    <p:sldId xmlns:r="http://schemas.openxmlformats.org/officeDocument/2006/relationships" id="257" r:id="R8d849d550ab94de8"/>
    <p:sldId xmlns:r="http://schemas.openxmlformats.org/officeDocument/2006/relationships" id="258" r:id="R6e703fcb7df34b9f"/>
    <p:sldId xmlns:r="http://schemas.openxmlformats.org/officeDocument/2006/relationships" id="259" r:id="Rab545732dbb046d6"/>
    <p:sldId xmlns:r="http://schemas.openxmlformats.org/officeDocument/2006/relationships" id="260" r:id="Ra6ad5a057ae3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09d89bcfa4656" /><Relationship Type="http://schemas.openxmlformats.org/officeDocument/2006/relationships/slide" Target="/ppt/slides/slide1.xml" Id="R033c231820b541c3" /><Relationship Type="http://schemas.openxmlformats.org/officeDocument/2006/relationships/slide" Target="/ppt/slides/slide2.xml" Id="R8d849d550ab94de8" /><Relationship Type="http://schemas.openxmlformats.org/officeDocument/2006/relationships/slide" Target="/ppt/slides/slide3.xml" Id="R6e703fcb7df34b9f" /><Relationship Type="http://schemas.openxmlformats.org/officeDocument/2006/relationships/slide" Target="/ppt/slides/slide4.xml" Id="Rab545732dbb046d6" /><Relationship Type="http://schemas.openxmlformats.org/officeDocument/2006/relationships/slide" Target="/ppt/slides/slide5.xml" Id="Ra6ad5a057ae3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06376ddca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3c714027496c" /><Relationship Type="http://schemas.openxmlformats.org/officeDocument/2006/relationships/theme" Target="/ppt/slideMasters/theme/theme1.xml" Id="R98913090fe12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a3c714027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96de156e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6a4aa3b24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3d1359f9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c7ed8a00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76c94fc0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