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60203e9f3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00ec87a394843"/>
  </p:sldMasterIdLst>
  <p:sldIdLst>
    <p:sldId xmlns:r="http://schemas.openxmlformats.org/officeDocument/2006/relationships" id="256" r:id="R5046749c36744d1f"/>
    <p:sldId xmlns:r="http://schemas.openxmlformats.org/officeDocument/2006/relationships" id="257" r:id="Rb9fce71a34414011"/>
    <p:sldId xmlns:r="http://schemas.openxmlformats.org/officeDocument/2006/relationships" id="258" r:id="R8b143f5ace534f8c"/>
    <p:sldId xmlns:r="http://schemas.openxmlformats.org/officeDocument/2006/relationships" id="259" r:id="R18b5a261afe34958"/>
    <p:sldId xmlns:r="http://schemas.openxmlformats.org/officeDocument/2006/relationships" id="260" r:id="R979302d43b3a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00ec87a394843" /><Relationship Type="http://schemas.openxmlformats.org/officeDocument/2006/relationships/slide" Target="/ppt/slides/slide1.xml" Id="R5046749c36744d1f" /><Relationship Type="http://schemas.openxmlformats.org/officeDocument/2006/relationships/slide" Target="/ppt/slides/slide2.xml" Id="Rb9fce71a34414011" /><Relationship Type="http://schemas.openxmlformats.org/officeDocument/2006/relationships/slide" Target="/ppt/slides/slide3.xml" Id="R8b143f5ace534f8c" /><Relationship Type="http://schemas.openxmlformats.org/officeDocument/2006/relationships/slide" Target="/ppt/slides/slide4.xml" Id="R18b5a261afe34958" /><Relationship Type="http://schemas.openxmlformats.org/officeDocument/2006/relationships/slide" Target="/ppt/slides/slide5.xml" Id="R979302d43b3a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36935bf64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49e3ac29e430b" /><Relationship Type="http://schemas.openxmlformats.org/officeDocument/2006/relationships/theme" Target="/ppt/slideMasters/theme/theme1.xml" Id="Rd5003af89534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49e3ac29e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cb525edbb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0961fd197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c8ee534bd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ea4a5142f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4468150b0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