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4771c775b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b56ce5ce0455d"/>
  </p:sldMasterIdLst>
  <p:sldIdLst>
    <p:sldId xmlns:r="http://schemas.openxmlformats.org/officeDocument/2006/relationships" id="256" r:id="R96b694fb492f4480"/>
    <p:sldId xmlns:r="http://schemas.openxmlformats.org/officeDocument/2006/relationships" id="257" r:id="Rb1efacdcfdd34f20"/>
    <p:sldId xmlns:r="http://schemas.openxmlformats.org/officeDocument/2006/relationships" id="258" r:id="Refc5c46728cc4c53"/>
    <p:sldId xmlns:r="http://schemas.openxmlformats.org/officeDocument/2006/relationships" id="259" r:id="R6c4263d3a2ad41d3"/>
    <p:sldId xmlns:r="http://schemas.openxmlformats.org/officeDocument/2006/relationships" id="260" r:id="Re97c2db7ad79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b56ce5ce0455d" /><Relationship Type="http://schemas.openxmlformats.org/officeDocument/2006/relationships/slide" Target="/ppt/slides/slide1.xml" Id="R96b694fb492f4480" /><Relationship Type="http://schemas.openxmlformats.org/officeDocument/2006/relationships/slide" Target="/ppt/slides/slide2.xml" Id="Rb1efacdcfdd34f20" /><Relationship Type="http://schemas.openxmlformats.org/officeDocument/2006/relationships/slide" Target="/ppt/slides/slide3.xml" Id="Refc5c46728cc4c53" /><Relationship Type="http://schemas.openxmlformats.org/officeDocument/2006/relationships/slide" Target="/ppt/slides/slide4.xml" Id="R6c4263d3a2ad41d3" /><Relationship Type="http://schemas.openxmlformats.org/officeDocument/2006/relationships/slide" Target="/ppt/slides/slide5.xml" Id="Re97c2db7ad79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a33e0977f46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fd910ee0d4a5d" /><Relationship Type="http://schemas.openxmlformats.org/officeDocument/2006/relationships/theme" Target="/ppt/slideMasters/theme/theme1.xml" Id="Rf17e8a90844148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efd910ee0d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9941be2fe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37db77988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ebb641f734e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cb2e535d9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7b6964a1a47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Kleivegate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70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postmottak@stavanger.kommune.no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www.stavanger.kommune.no/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