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8b142ba0ae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06f4b875148ce"/>
  </p:sldMasterIdLst>
  <p:sldIdLst>
    <p:sldId xmlns:r="http://schemas.openxmlformats.org/officeDocument/2006/relationships" id="256" r:id="R3b8e713f0f33413c"/>
    <p:sldId xmlns:r="http://schemas.openxmlformats.org/officeDocument/2006/relationships" id="257" r:id="Rf09e3685d5af4b87"/>
    <p:sldId xmlns:r="http://schemas.openxmlformats.org/officeDocument/2006/relationships" id="258" r:id="Rdd59ac30ca854ded"/>
    <p:sldId xmlns:r="http://schemas.openxmlformats.org/officeDocument/2006/relationships" id="259" r:id="Rd6b0b5f05bc74878"/>
    <p:sldId xmlns:r="http://schemas.openxmlformats.org/officeDocument/2006/relationships" id="260" r:id="Ra5869ca470ef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06f4b875148ce" /><Relationship Type="http://schemas.openxmlformats.org/officeDocument/2006/relationships/slide" Target="/ppt/slides/slide1.xml" Id="R3b8e713f0f33413c" /><Relationship Type="http://schemas.openxmlformats.org/officeDocument/2006/relationships/slide" Target="/ppt/slides/slide2.xml" Id="Rf09e3685d5af4b87" /><Relationship Type="http://schemas.openxmlformats.org/officeDocument/2006/relationships/slide" Target="/ppt/slides/slide3.xml" Id="Rdd59ac30ca854ded" /><Relationship Type="http://schemas.openxmlformats.org/officeDocument/2006/relationships/slide" Target="/ppt/slides/slide4.xml" Id="Rd6b0b5f05bc74878" /><Relationship Type="http://schemas.openxmlformats.org/officeDocument/2006/relationships/slide" Target="/ppt/slides/slide5.xml" Id="Ra5869ca470ef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8286b1a80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b587bb9744bd" /><Relationship Type="http://schemas.openxmlformats.org/officeDocument/2006/relationships/theme" Target="/ppt/slideMasters/theme/theme1.xml" Id="Re4fa0a7b46e7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eb587bb9744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2a7bdc84a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8546127b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f01b4ba6b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a83c5651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a049638c2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KOMMUNE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