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e2c50790b946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7d4dade8354d3a"/>
  </p:sldMasterIdLst>
  <p:sldIdLst>
    <p:sldId xmlns:r="http://schemas.openxmlformats.org/officeDocument/2006/relationships" id="256" r:id="Rdb0df31ab35e4d2d"/>
    <p:sldId xmlns:r="http://schemas.openxmlformats.org/officeDocument/2006/relationships" id="257" r:id="R796ef940df3240ee"/>
    <p:sldId xmlns:r="http://schemas.openxmlformats.org/officeDocument/2006/relationships" id="258" r:id="Re47e1bd13a5b45db"/>
    <p:sldId xmlns:r="http://schemas.openxmlformats.org/officeDocument/2006/relationships" id="259" r:id="Rec0ff7148d454178"/>
    <p:sldId xmlns:r="http://schemas.openxmlformats.org/officeDocument/2006/relationships" id="260" r:id="R24ba24c6f00144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d4dade8354d3a" /><Relationship Type="http://schemas.openxmlformats.org/officeDocument/2006/relationships/slide" Target="/ppt/slides/slide1.xml" Id="Rdb0df31ab35e4d2d" /><Relationship Type="http://schemas.openxmlformats.org/officeDocument/2006/relationships/slide" Target="/ppt/slides/slide2.xml" Id="R796ef940df3240ee" /><Relationship Type="http://schemas.openxmlformats.org/officeDocument/2006/relationships/slide" Target="/ppt/slides/slide3.xml" Id="Re47e1bd13a5b45db" /><Relationship Type="http://schemas.openxmlformats.org/officeDocument/2006/relationships/slide" Target="/ppt/slides/slide4.xml" Id="Rec0ff7148d454178" /><Relationship Type="http://schemas.openxmlformats.org/officeDocument/2006/relationships/slide" Target="/ppt/slides/slide5.xml" Id="R24ba24c6f00144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c32aa152447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31db1d3f940b8" /><Relationship Type="http://schemas.openxmlformats.org/officeDocument/2006/relationships/theme" Target="/ppt/slideMasters/theme/theme1.xml" Id="R745b0a8616aa45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931db1d3f940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d4cbbb4ca4c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5275eec1d4b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15b0b42494c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4833bc26540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229a5f2d04b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TVEDESTRAND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TVEDESTRAND KOMMUNE ble etablert [år] og holder til i Tvedestrand.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Tjennaveien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4900 Tvedestrand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19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post@tvedestrand.kommune.no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www.tvedestrand.kommune.no/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