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a348071b1c4f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db1cf8aab04ba4"/>
  </p:sldMasterIdLst>
  <p:sldIdLst>
    <p:sldId xmlns:r="http://schemas.openxmlformats.org/officeDocument/2006/relationships" id="256" r:id="R7b97d5293e184618"/>
    <p:sldId xmlns:r="http://schemas.openxmlformats.org/officeDocument/2006/relationships" id="257" r:id="R99f7fd12693943a4"/>
    <p:sldId xmlns:r="http://schemas.openxmlformats.org/officeDocument/2006/relationships" id="258" r:id="Rc7284860b4c04e99"/>
    <p:sldId xmlns:r="http://schemas.openxmlformats.org/officeDocument/2006/relationships" id="259" r:id="R2b215fef7d674d4d"/>
    <p:sldId xmlns:r="http://schemas.openxmlformats.org/officeDocument/2006/relationships" id="260" r:id="R3953af325f2943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b1cf8aab04ba4" /><Relationship Type="http://schemas.openxmlformats.org/officeDocument/2006/relationships/slide" Target="/ppt/slides/slide1.xml" Id="R7b97d5293e184618" /><Relationship Type="http://schemas.openxmlformats.org/officeDocument/2006/relationships/slide" Target="/ppt/slides/slide2.xml" Id="R99f7fd12693943a4" /><Relationship Type="http://schemas.openxmlformats.org/officeDocument/2006/relationships/slide" Target="/ppt/slides/slide3.xml" Id="Rc7284860b4c04e99" /><Relationship Type="http://schemas.openxmlformats.org/officeDocument/2006/relationships/slide" Target="/ppt/slides/slide4.xml" Id="R2b215fef7d674d4d" /><Relationship Type="http://schemas.openxmlformats.org/officeDocument/2006/relationships/slide" Target="/ppt/slides/slide5.xml" Id="R3953af325f2943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e1c97fe764b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6be91f8b94f34" /><Relationship Type="http://schemas.openxmlformats.org/officeDocument/2006/relationships/theme" Target="/ppt/slideMasters/theme/theme1.xml" Id="R1c294d5544344c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86be91f8b94f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f2a84c1664e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3f5ce6f194f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23fda21a349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e7bd1fd1240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52863ed574e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KOMMUNE ble etablert [år] og holder til i Moi.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4460 Moi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40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964 966 486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