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b9b2b0547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69c9c319947bd"/>
  </p:sldMasterIdLst>
  <p:sldIdLst>
    <p:sldId xmlns:r="http://schemas.openxmlformats.org/officeDocument/2006/relationships" id="256" r:id="R920265f3a9664e7f"/>
    <p:sldId xmlns:r="http://schemas.openxmlformats.org/officeDocument/2006/relationships" id="257" r:id="Rd38d7d8362314545"/>
    <p:sldId xmlns:r="http://schemas.openxmlformats.org/officeDocument/2006/relationships" id="258" r:id="R8b0bcac6196049f2"/>
    <p:sldId xmlns:r="http://schemas.openxmlformats.org/officeDocument/2006/relationships" id="259" r:id="R9797eac02fbf4a80"/>
    <p:sldId xmlns:r="http://schemas.openxmlformats.org/officeDocument/2006/relationships" id="260" r:id="Ra8a23a496008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69c9c319947bd" /><Relationship Type="http://schemas.openxmlformats.org/officeDocument/2006/relationships/slide" Target="/ppt/slides/slide1.xml" Id="R920265f3a9664e7f" /><Relationship Type="http://schemas.openxmlformats.org/officeDocument/2006/relationships/slide" Target="/ppt/slides/slide2.xml" Id="Rd38d7d8362314545" /><Relationship Type="http://schemas.openxmlformats.org/officeDocument/2006/relationships/slide" Target="/ppt/slides/slide3.xml" Id="R8b0bcac6196049f2" /><Relationship Type="http://schemas.openxmlformats.org/officeDocument/2006/relationships/slide" Target="/ppt/slides/slide4.xml" Id="R9797eac02fbf4a80" /><Relationship Type="http://schemas.openxmlformats.org/officeDocument/2006/relationships/slide" Target="/ppt/slides/slide5.xml" Id="Ra8a23a496008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f3d1bea0a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9051fafc413e" /><Relationship Type="http://schemas.openxmlformats.org/officeDocument/2006/relationships/theme" Target="/ppt/slideMasters/theme/theme1.xml" Id="R924a94b32bf9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b9051fafc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bc0813b2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0b80e6a9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ca061d36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a085e67e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f6913767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KOMMUNE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Hardbakke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KOMMUNE</a:t>
            </a:r>
          </a:p>
        </p:txBody>
      </p:sp>
    </p:spTree>
  </p:cSld>
  <p:clrMapOvr>
    <a:masterClrMapping xmlns:a="http://schemas.openxmlformats.org/drawingml/2006/main"/>
  </p:clrMapOvr>
</p:sld>
</file>