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0138eb729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90b07b0f94529"/>
  </p:sldMasterIdLst>
  <p:sldIdLst>
    <p:sldId xmlns:r="http://schemas.openxmlformats.org/officeDocument/2006/relationships" id="256" r:id="R4c75fa66538a4d72"/>
    <p:sldId xmlns:r="http://schemas.openxmlformats.org/officeDocument/2006/relationships" id="257" r:id="Re4b08714e299495f"/>
    <p:sldId xmlns:r="http://schemas.openxmlformats.org/officeDocument/2006/relationships" id="258" r:id="R945ee5b567e640a1"/>
    <p:sldId xmlns:r="http://schemas.openxmlformats.org/officeDocument/2006/relationships" id="259" r:id="Rb64157ce784b4da0"/>
    <p:sldId xmlns:r="http://schemas.openxmlformats.org/officeDocument/2006/relationships" id="260" r:id="R9fd44a8c00dc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90b07b0f94529" /><Relationship Type="http://schemas.openxmlformats.org/officeDocument/2006/relationships/slide" Target="/ppt/slides/slide1.xml" Id="R4c75fa66538a4d72" /><Relationship Type="http://schemas.openxmlformats.org/officeDocument/2006/relationships/slide" Target="/ppt/slides/slide2.xml" Id="Re4b08714e299495f" /><Relationship Type="http://schemas.openxmlformats.org/officeDocument/2006/relationships/slide" Target="/ppt/slides/slide3.xml" Id="R945ee5b567e640a1" /><Relationship Type="http://schemas.openxmlformats.org/officeDocument/2006/relationships/slide" Target="/ppt/slides/slide4.xml" Id="Rb64157ce784b4da0" /><Relationship Type="http://schemas.openxmlformats.org/officeDocument/2006/relationships/slide" Target="/ppt/slides/slide5.xml" Id="R9fd44a8c00dc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ebc6d74bd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f60303d94373" /><Relationship Type="http://schemas.openxmlformats.org/officeDocument/2006/relationships/theme" Target="/ppt/slideMasters/theme/theme1.xml" Id="R2fdf16cc6d0b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1f60303d9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827e4786a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09cdc4b844e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678b329f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794fdab56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671906ba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HYLLESTAD KOMMUNE ble etablert [år] og holder til i Hyllestad.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Lifjordvegen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6957 Hyllestad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postmottak@hyllestad.kommune.no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www.hyllestad.kommune.no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964 967 547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KOMMUNE</a:t>
            </a:r>
          </a:p>
        </p:txBody>
      </p:sp>
    </p:spTree>
  </p:cSld>
  <p:clrMapOvr>
    <a:masterClrMapping xmlns:a="http://schemas.openxmlformats.org/drawingml/2006/main"/>
  </p:clrMapOvr>
</p:sld>
</file>