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2565fd037248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8c33edc39a4042"/>
  </p:sldMasterIdLst>
  <p:sldIdLst>
    <p:sldId xmlns:r="http://schemas.openxmlformats.org/officeDocument/2006/relationships" id="256" r:id="Raeab65bbc19c44b9"/>
    <p:sldId xmlns:r="http://schemas.openxmlformats.org/officeDocument/2006/relationships" id="257" r:id="R1af6631f5fae461d"/>
    <p:sldId xmlns:r="http://schemas.openxmlformats.org/officeDocument/2006/relationships" id="258" r:id="R9823b5d2ead44bdd"/>
    <p:sldId xmlns:r="http://schemas.openxmlformats.org/officeDocument/2006/relationships" id="259" r:id="Rb99c8b20a6ac422b"/>
    <p:sldId xmlns:r="http://schemas.openxmlformats.org/officeDocument/2006/relationships" id="260" r:id="Rf3a93cbb85af42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8c33edc39a4042" /><Relationship Type="http://schemas.openxmlformats.org/officeDocument/2006/relationships/slide" Target="/ppt/slides/slide1.xml" Id="Raeab65bbc19c44b9" /><Relationship Type="http://schemas.openxmlformats.org/officeDocument/2006/relationships/slide" Target="/ppt/slides/slide2.xml" Id="R1af6631f5fae461d" /><Relationship Type="http://schemas.openxmlformats.org/officeDocument/2006/relationships/slide" Target="/ppt/slides/slide3.xml" Id="R9823b5d2ead44bdd" /><Relationship Type="http://schemas.openxmlformats.org/officeDocument/2006/relationships/slide" Target="/ppt/slides/slide4.xml" Id="Rb99c8b20a6ac422b" /><Relationship Type="http://schemas.openxmlformats.org/officeDocument/2006/relationships/slide" Target="/ppt/slides/slide5.xml" Id="Rf3a93cbb85af42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68856de28c47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7860133864106" /><Relationship Type="http://schemas.openxmlformats.org/officeDocument/2006/relationships/theme" Target="/ppt/slideMasters/theme/theme1.xml" Id="R14b67c1ee5994a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a78601338641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f19bd547c44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643ddf15d4d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e25a848e043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01eec7cd448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9b216e0304f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KVINNHERAD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KVINNHERAD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KVINNHERAD KOMMUNE ble etablert [år] og holder til i Rosendal.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KVINNHERAD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KVINNHERAD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KVINNHERAD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Rosendalsvegen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5470 Rosendal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48 31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post@kvinnherad.kommune.no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www.kvinnherad.kommune.no/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964 967 636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KVINNHERAD KOMMUNE</a:t>
            </a:r>
          </a:p>
        </p:txBody>
      </p:sp>
    </p:spTree>
  </p:cSld>
  <p:clrMapOvr>
    <a:masterClrMapping xmlns:a="http://schemas.openxmlformats.org/drawingml/2006/main"/>
  </p:clrMapOvr>
</p:sld>
</file>