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78fed1540d240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50fd1813ab49ec"/>
  </p:sldMasterIdLst>
  <p:sldIdLst>
    <p:sldId xmlns:r="http://schemas.openxmlformats.org/officeDocument/2006/relationships" id="256" r:id="Rddb8b754f22f470c"/>
    <p:sldId xmlns:r="http://schemas.openxmlformats.org/officeDocument/2006/relationships" id="257" r:id="Rb9f6f8e95b624f01"/>
    <p:sldId xmlns:r="http://schemas.openxmlformats.org/officeDocument/2006/relationships" id="258" r:id="Rc15b8be6628f4956"/>
    <p:sldId xmlns:r="http://schemas.openxmlformats.org/officeDocument/2006/relationships" id="259" r:id="Rabb936c90cf44b3f"/>
    <p:sldId xmlns:r="http://schemas.openxmlformats.org/officeDocument/2006/relationships" id="260" r:id="R0350a8c475d240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50fd1813ab49ec" /><Relationship Type="http://schemas.openxmlformats.org/officeDocument/2006/relationships/slide" Target="/ppt/slides/slide1.xml" Id="Rddb8b754f22f470c" /><Relationship Type="http://schemas.openxmlformats.org/officeDocument/2006/relationships/slide" Target="/ppt/slides/slide2.xml" Id="Rb9f6f8e95b624f01" /><Relationship Type="http://schemas.openxmlformats.org/officeDocument/2006/relationships/slide" Target="/ppt/slides/slide3.xml" Id="Rc15b8be6628f4956" /><Relationship Type="http://schemas.openxmlformats.org/officeDocument/2006/relationships/slide" Target="/ppt/slides/slide4.xml" Id="Rabb936c90cf44b3f" /><Relationship Type="http://schemas.openxmlformats.org/officeDocument/2006/relationships/slide" Target="/ppt/slides/slide5.xml" Id="R0350a8c475d240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b93e4a88764a5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28b76b6dd341a6" /><Relationship Type="http://schemas.openxmlformats.org/officeDocument/2006/relationships/theme" Target="/ppt/slideMasters/theme/theme1.xml" Id="R489b6a60e329475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428b76b6dd341a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07d6cf834645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36998067794b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74eb179f394e5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dc072da9944a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1d2d1f6d2a48e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ASKVOLL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ASKVOLL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ASKVOLL KOMMUNE ble etablert [år] og holder til i Askvoll.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ASKVOLL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ASKVOLL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ASKVOLL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Askvollvegen 426A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6980 Askvoll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73 07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postmottak@askvoll.kommune.no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www.askvoll.kommune.no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964 968 330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ASKVOLL KOMMUNE</a:t>
            </a:r>
          </a:p>
        </p:txBody>
      </p:sp>
    </p:spTree>
  </p:cSld>
  <p:clrMapOvr>
    <a:masterClrMapping xmlns:a="http://schemas.openxmlformats.org/drawingml/2006/main"/>
  </p:clrMapOvr>
</p:sld>
</file>