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74462df11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1db01e0da4e5c"/>
  </p:sldMasterIdLst>
  <p:sldIdLst>
    <p:sldId xmlns:r="http://schemas.openxmlformats.org/officeDocument/2006/relationships" id="256" r:id="R55dd34d2a03845f6"/>
    <p:sldId xmlns:r="http://schemas.openxmlformats.org/officeDocument/2006/relationships" id="257" r:id="R412561df2d5e4ebf"/>
    <p:sldId xmlns:r="http://schemas.openxmlformats.org/officeDocument/2006/relationships" id="258" r:id="Rb441ccedb6234eb6"/>
    <p:sldId xmlns:r="http://schemas.openxmlformats.org/officeDocument/2006/relationships" id="259" r:id="R70f664a22ff84b2d"/>
    <p:sldId xmlns:r="http://schemas.openxmlformats.org/officeDocument/2006/relationships" id="260" r:id="R2ed0b836d101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1db01e0da4e5c" /><Relationship Type="http://schemas.openxmlformats.org/officeDocument/2006/relationships/slide" Target="/ppt/slides/slide1.xml" Id="R55dd34d2a03845f6" /><Relationship Type="http://schemas.openxmlformats.org/officeDocument/2006/relationships/slide" Target="/ppt/slides/slide2.xml" Id="R412561df2d5e4ebf" /><Relationship Type="http://schemas.openxmlformats.org/officeDocument/2006/relationships/slide" Target="/ppt/slides/slide3.xml" Id="Rb441ccedb6234eb6" /><Relationship Type="http://schemas.openxmlformats.org/officeDocument/2006/relationships/slide" Target="/ppt/slides/slide4.xml" Id="R70f664a22ff84b2d" /><Relationship Type="http://schemas.openxmlformats.org/officeDocument/2006/relationships/slide" Target="/ppt/slides/slide5.xml" Id="R2ed0b836d101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5bf79ffb6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1714b15e493c" /><Relationship Type="http://schemas.openxmlformats.org/officeDocument/2006/relationships/theme" Target="/ppt/slideMasters/theme/theme1.xml" Id="R6f582e0a79ca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11714b15e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fe755abb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65ed63da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f62c7886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8bed79aa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2cf1f94c8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KOMMUNE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88 38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www.gloppen.kommune.no/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KOMMUNE</a:t>
            </a:r>
          </a:p>
        </p:txBody>
      </p:sp>
    </p:spTree>
  </p:cSld>
  <p:clrMapOvr>
    <a:masterClrMapping xmlns:a="http://schemas.openxmlformats.org/drawingml/2006/main"/>
  </p:clrMapOvr>
</p:sld>
</file>