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b43059bf28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deb681bf2a4710"/>
  </p:sldMasterIdLst>
  <p:sldIdLst>
    <p:sldId xmlns:r="http://schemas.openxmlformats.org/officeDocument/2006/relationships" id="256" r:id="R7a24da95890242a6"/>
    <p:sldId xmlns:r="http://schemas.openxmlformats.org/officeDocument/2006/relationships" id="257" r:id="R0dfe01c7ec1340b5"/>
    <p:sldId xmlns:r="http://schemas.openxmlformats.org/officeDocument/2006/relationships" id="258" r:id="R740788fbd8dd4d25"/>
    <p:sldId xmlns:r="http://schemas.openxmlformats.org/officeDocument/2006/relationships" id="259" r:id="R50249ad9dd5e41f8"/>
    <p:sldId xmlns:r="http://schemas.openxmlformats.org/officeDocument/2006/relationships" id="260" r:id="R9f25e69b50ac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eb681bf2a4710" /><Relationship Type="http://schemas.openxmlformats.org/officeDocument/2006/relationships/slide" Target="/ppt/slides/slide1.xml" Id="R7a24da95890242a6" /><Relationship Type="http://schemas.openxmlformats.org/officeDocument/2006/relationships/slide" Target="/ppt/slides/slide2.xml" Id="R0dfe01c7ec1340b5" /><Relationship Type="http://schemas.openxmlformats.org/officeDocument/2006/relationships/slide" Target="/ppt/slides/slide3.xml" Id="R740788fbd8dd4d25" /><Relationship Type="http://schemas.openxmlformats.org/officeDocument/2006/relationships/slide" Target="/ppt/slides/slide4.xml" Id="R50249ad9dd5e41f8" /><Relationship Type="http://schemas.openxmlformats.org/officeDocument/2006/relationships/slide" Target="/ppt/slides/slide5.xml" Id="R9f25e69b50ac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2e9227bf8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ef7bbe96c4594" /><Relationship Type="http://schemas.openxmlformats.org/officeDocument/2006/relationships/theme" Target="/ppt/slideMasters/theme/theme1.xml" Id="Rd5873deb78214f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ef7bbe96c45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e68b344284b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5e96fd4224f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1b6faf5e8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8f9639f26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b1c6b6d71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 KOMMUNE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79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skule@ha.kommune.no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