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a032fbb2d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c335cba5448c1"/>
  </p:sldMasterIdLst>
  <p:sldIdLst>
    <p:sldId xmlns:r="http://schemas.openxmlformats.org/officeDocument/2006/relationships" id="256" r:id="Rf4df4ef31a0b4ac7"/>
    <p:sldId xmlns:r="http://schemas.openxmlformats.org/officeDocument/2006/relationships" id="257" r:id="R2e2bb440d1b146f8"/>
    <p:sldId xmlns:r="http://schemas.openxmlformats.org/officeDocument/2006/relationships" id="258" r:id="Rf0d527bd3bfa455f"/>
    <p:sldId xmlns:r="http://schemas.openxmlformats.org/officeDocument/2006/relationships" id="259" r:id="R6f408458ded3408b"/>
    <p:sldId xmlns:r="http://schemas.openxmlformats.org/officeDocument/2006/relationships" id="260" r:id="R6faf401a672e4832"/>
    <p:sldId xmlns:r="http://schemas.openxmlformats.org/officeDocument/2006/relationships" id="261" r:id="Ra47897b85778425d"/>
    <p:sldId xmlns:r="http://schemas.openxmlformats.org/officeDocument/2006/relationships" id="262" r:id="Re66a4b13be05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c335cba5448c1" /><Relationship Type="http://schemas.openxmlformats.org/officeDocument/2006/relationships/slide" Target="/ppt/slides/slide1.xml" Id="Rf4df4ef31a0b4ac7" /><Relationship Type="http://schemas.openxmlformats.org/officeDocument/2006/relationships/slide" Target="/ppt/slides/slide2.xml" Id="R2e2bb440d1b146f8" /><Relationship Type="http://schemas.openxmlformats.org/officeDocument/2006/relationships/slide" Target="/ppt/slides/slide3.xml" Id="Rf0d527bd3bfa455f" /><Relationship Type="http://schemas.openxmlformats.org/officeDocument/2006/relationships/slide" Target="/ppt/slides/slide4.xml" Id="R6f408458ded3408b" /><Relationship Type="http://schemas.openxmlformats.org/officeDocument/2006/relationships/slide" Target="/ppt/slides/slide5.xml" Id="R6faf401a672e4832" /><Relationship Type="http://schemas.openxmlformats.org/officeDocument/2006/relationships/slide" Target="/ppt/slides/slide6.xml" Id="Ra47897b85778425d" /><Relationship Type="http://schemas.openxmlformats.org/officeDocument/2006/relationships/slide" Target="/ppt/slides/slide7.xml" Id="Re66a4b13be05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cf92d09f7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a53ef1e246ef" /><Relationship Type="http://schemas.openxmlformats.org/officeDocument/2006/relationships/theme" Target="/ppt/slideMasters/theme/theme1.xml" Id="R6524d72a50e7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ca53ef1e2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188f61d9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e5ae34a52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54f918171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23dd9475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0b22a9d0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b3d1d842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185b19c24e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EGGUM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EGGUM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EGGUM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EGGUM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EGGUM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EGGUM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58 204 070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EGGUM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EGGUM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964 977 224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EGGUM AS</a:t>
            </a:r>
          </a:p>
        </p:txBody>
      </p:sp>
    </p:spTree>
  </p:cSld>
  <p:clrMapOvr>
    <a:masterClrMapping xmlns:a="http://schemas.openxmlformats.org/drawingml/2006/main"/>
  </p:clrMapOvr>
</p:sld>
</file>