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379ebd908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59de6a4084326"/>
  </p:sldMasterIdLst>
  <p:sldIdLst>
    <p:sldId xmlns:r="http://schemas.openxmlformats.org/officeDocument/2006/relationships" id="256" r:id="R9c48744b5a414853"/>
    <p:sldId xmlns:r="http://schemas.openxmlformats.org/officeDocument/2006/relationships" id="257" r:id="Rf543f066a9f94304"/>
    <p:sldId xmlns:r="http://schemas.openxmlformats.org/officeDocument/2006/relationships" id="258" r:id="R1fb28b2b02ed4495"/>
    <p:sldId xmlns:r="http://schemas.openxmlformats.org/officeDocument/2006/relationships" id="259" r:id="Rf83dac6a02d94ba0"/>
    <p:sldId xmlns:r="http://schemas.openxmlformats.org/officeDocument/2006/relationships" id="260" r:id="R1e73b4441aac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59de6a4084326" /><Relationship Type="http://schemas.openxmlformats.org/officeDocument/2006/relationships/slide" Target="/ppt/slides/slide1.xml" Id="R9c48744b5a414853" /><Relationship Type="http://schemas.openxmlformats.org/officeDocument/2006/relationships/slide" Target="/ppt/slides/slide2.xml" Id="Rf543f066a9f94304" /><Relationship Type="http://schemas.openxmlformats.org/officeDocument/2006/relationships/slide" Target="/ppt/slides/slide3.xml" Id="R1fb28b2b02ed4495" /><Relationship Type="http://schemas.openxmlformats.org/officeDocument/2006/relationships/slide" Target="/ppt/slides/slide4.xml" Id="Rf83dac6a02d94ba0" /><Relationship Type="http://schemas.openxmlformats.org/officeDocument/2006/relationships/slide" Target="/ppt/slides/slide5.xml" Id="R1e73b4441aac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c43baf2a3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ef3809a74cb4" /><Relationship Type="http://schemas.openxmlformats.org/officeDocument/2006/relationships/theme" Target="/ppt/slideMasters/theme/theme1.xml" Id="Rf9e6d674f0b9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8ef3809a7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d932a2ed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0a780154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021619f3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7b6655e5b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aecfb6dd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