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2ef4a21d23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b0abcf79574c6d"/>
  </p:sldMasterIdLst>
  <p:sldIdLst>
    <p:sldId xmlns:r="http://schemas.openxmlformats.org/officeDocument/2006/relationships" id="256" r:id="R45d1f3d715d849bf"/>
    <p:sldId xmlns:r="http://schemas.openxmlformats.org/officeDocument/2006/relationships" id="257" r:id="Rd3f5e04b1448424d"/>
    <p:sldId xmlns:r="http://schemas.openxmlformats.org/officeDocument/2006/relationships" id="258" r:id="R1e29131dfab649a9"/>
    <p:sldId xmlns:r="http://schemas.openxmlformats.org/officeDocument/2006/relationships" id="259" r:id="R992abcd347c64f6e"/>
    <p:sldId xmlns:r="http://schemas.openxmlformats.org/officeDocument/2006/relationships" id="260" r:id="Ra8e47c64d78f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0abcf79574c6d" /><Relationship Type="http://schemas.openxmlformats.org/officeDocument/2006/relationships/slide" Target="/ppt/slides/slide1.xml" Id="R45d1f3d715d849bf" /><Relationship Type="http://schemas.openxmlformats.org/officeDocument/2006/relationships/slide" Target="/ppt/slides/slide2.xml" Id="Rd3f5e04b1448424d" /><Relationship Type="http://schemas.openxmlformats.org/officeDocument/2006/relationships/slide" Target="/ppt/slides/slide3.xml" Id="R1e29131dfab649a9" /><Relationship Type="http://schemas.openxmlformats.org/officeDocument/2006/relationships/slide" Target="/ppt/slides/slide4.xml" Id="R992abcd347c64f6e" /><Relationship Type="http://schemas.openxmlformats.org/officeDocument/2006/relationships/slide" Target="/ppt/slides/slide5.xml" Id="Ra8e47c64d78f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73e36ce6a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ad30f59064281" /><Relationship Type="http://schemas.openxmlformats.org/officeDocument/2006/relationships/theme" Target="/ppt/slideMasters/theme/theme1.xml" Id="Rd7b83e87d7f5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ad30f5906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60e456f99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050cc8e43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f14a428124c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76ca8a806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17662e09c40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VANYLVEN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VANYLVEN KOMMUNE ble etablert [år] og holder til i Fiskå.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6143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postmottak@vanylven.kommune.no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www.vanylven.kommune.no/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