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8ea5e8ded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69cfe2d9f4e22"/>
  </p:sldMasterIdLst>
  <p:sldIdLst>
    <p:sldId xmlns:r="http://schemas.openxmlformats.org/officeDocument/2006/relationships" id="256" r:id="R0b386d8941854063"/>
    <p:sldId xmlns:r="http://schemas.openxmlformats.org/officeDocument/2006/relationships" id="257" r:id="Rd2353e587b0e43da"/>
    <p:sldId xmlns:r="http://schemas.openxmlformats.org/officeDocument/2006/relationships" id="258" r:id="R621dec61ce594662"/>
    <p:sldId xmlns:r="http://schemas.openxmlformats.org/officeDocument/2006/relationships" id="259" r:id="R559133bb3aa34cd6"/>
    <p:sldId xmlns:r="http://schemas.openxmlformats.org/officeDocument/2006/relationships" id="260" r:id="R3ba8cee17bbf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69cfe2d9f4e22" /><Relationship Type="http://schemas.openxmlformats.org/officeDocument/2006/relationships/slide" Target="/ppt/slides/slide1.xml" Id="R0b386d8941854063" /><Relationship Type="http://schemas.openxmlformats.org/officeDocument/2006/relationships/slide" Target="/ppt/slides/slide2.xml" Id="Rd2353e587b0e43da" /><Relationship Type="http://schemas.openxmlformats.org/officeDocument/2006/relationships/slide" Target="/ppt/slides/slide3.xml" Id="R621dec61ce594662" /><Relationship Type="http://schemas.openxmlformats.org/officeDocument/2006/relationships/slide" Target="/ppt/slides/slide4.xml" Id="R559133bb3aa34cd6" /><Relationship Type="http://schemas.openxmlformats.org/officeDocument/2006/relationships/slide" Target="/ppt/slides/slide5.xml" Id="R3ba8cee17bbf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e1287f46e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7c24ef61430c" /><Relationship Type="http://schemas.openxmlformats.org/officeDocument/2006/relationships/theme" Target="/ppt/slideMasters/theme/theme1.xml" Id="R14f38eba95b1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07c24ef61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76050f7a0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5792b3c2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3951383d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e086ed1d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1c505c89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