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745bde3b5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22435e645434f"/>
  </p:sldMasterIdLst>
  <p:sldIdLst>
    <p:sldId xmlns:r="http://schemas.openxmlformats.org/officeDocument/2006/relationships" id="256" r:id="R96ba44ec37504609"/>
    <p:sldId xmlns:r="http://schemas.openxmlformats.org/officeDocument/2006/relationships" id="257" r:id="Re4346c0833514a91"/>
    <p:sldId xmlns:r="http://schemas.openxmlformats.org/officeDocument/2006/relationships" id="258" r:id="R423ae72e9e964133"/>
    <p:sldId xmlns:r="http://schemas.openxmlformats.org/officeDocument/2006/relationships" id="259" r:id="R127eef53de8a4903"/>
    <p:sldId xmlns:r="http://schemas.openxmlformats.org/officeDocument/2006/relationships" id="260" r:id="R22ca273b0ff9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22435e645434f" /><Relationship Type="http://schemas.openxmlformats.org/officeDocument/2006/relationships/slide" Target="/ppt/slides/slide1.xml" Id="R96ba44ec37504609" /><Relationship Type="http://schemas.openxmlformats.org/officeDocument/2006/relationships/slide" Target="/ppt/slides/slide2.xml" Id="Re4346c0833514a91" /><Relationship Type="http://schemas.openxmlformats.org/officeDocument/2006/relationships/slide" Target="/ppt/slides/slide3.xml" Id="R423ae72e9e964133" /><Relationship Type="http://schemas.openxmlformats.org/officeDocument/2006/relationships/slide" Target="/ppt/slides/slide4.xml" Id="R127eef53de8a4903" /><Relationship Type="http://schemas.openxmlformats.org/officeDocument/2006/relationships/slide" Target="/ppt/slides/slide5.xml" Id="R22ca273b0ff9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c7f08421d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b575740514bec" /><Relationship Type="http://schemas.openxmlformats.org/officeDocument/2006/relationships/theme" Target="/ppt/slideMasters/theme/theme1.xml" Id="R2f2585c15ade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b57574051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c540f63b4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2c9b349e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8a7a554a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d1506fe30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20ac69ab3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