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e678df5f9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0453f41f84fc3"/>
  </p:sldMasterIdLst>
  <p:sldIdLst>
    <p:sldId xmlns:r="http://schemas.openxmlformats.org/officeDocument/2006/relationships" id="256" r:id="Raaa35702f3b149e4"/>
    <p:sldId xmlns:r="http://schemas.openxmlformats.org/officeDocument/2006/relationships" id="257" r:id="Ra22fb8afdb424ff4"/>
    <p:sldId xmlns:r="http://schemas.openxmlformats.org/officeDocument/2006/relationships" id="258" r:id="R50612c0158bc40d9"/>
    <p:sldId xmlns:r="http://schemas.openxmlformats.org/officeDocument/2006/relationships" id="259" r:id="R2844bb83ce324d46"/>
    <p:sldId xmlns:r="http://schemas.openxmlformats.org/officeDocument/2006/relationships" id="260" r:id="Rbd3ef1103232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0453f41f84fc3" /><Relationship Type="http://schemas.openxmlformats.org/officeDocument/2006/relationships/slide" Target="/ppt/slides/slide1.xml" Id="Raaa35702f3b149e4" /><Relationship Type="http://schemas.openxmlformats.org/officeDocument/2006/relationships/slide" Target="/ppt/slides/slide2.xml" Id="Ra22fb8afdb424ff4" /><Relationship Type="http://schemas.openxmlformats.org/officeDocument/2006/relationships/slide" Target="/ppt/slides/slide3.xml" Id="R50612c0158bc40d9" /><Relationship Type="http://schemas.openxmlformats.org/officeDocument/2006/relationships/slide" Target="/ppt/slides/slide4.xml" Id="R2844bb83ce324d46" /><Relationship Type="http://schemas.openxmlformats.org/officeDocument/2006/relationships/slide" Target="/ppt/slides/slide5.xml" Id="Rbd3ef1103232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f512b868f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759e18fbf4a8b" /><Relationship Type="http://schemas.openxmlformats.org/officeDocument/2006/relationships/theme" Target="/ppt/slideMasters/theme/theme1.xml" Id="R58f54b5cc58d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759e18fbf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01434057c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ab14b98c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f57562b8f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37fc487b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114d6d27e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SURNADAL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SURNADAL KOMMUNE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post@surnadal.kommune.no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www.surnadal.kommune.no/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964 981 892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