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c92c1884e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89b4162334006"/>
  </p:sldMasterIdLst>
  <p:sldIdLst>
    <p:sldId xmlns:r="http://schemas.openxmlformats.org/officeDocument/2006/relationships" id="256" r:id="R97071ef774ef476e"/>
    <p:sldId xmlns:r="http://schemas.openxmlformats.org/officeDocument/2006/relationships" id="257" r:id="R903aee3b63ca4f8a"/>
    <p:sldId xmlns:r="http://schemas.openxmlformats.org/officeDocument/2006/relationships" id="258" r:id="Ra1047f7a6bdf4879"/>
    <p:sldId xmlns:r="http://schemas.openxmlformats.org/officeDocument/2006/relationships" id="259" r:id="R439e1c08fc0a45c1"/>
    <p:sldId xmlns:r="http://schemas.openxmlformats.org/officeDocument/2006/relationships" id="260" r:id="R1e8b63ff6aef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89b4162334006" /><Relationship Type="http://schemas.openxmlformats.org/officeDocument/2006/relationships/slide" Target="/ppt/slides/slide1.xml" Id="R97071ef774ef476e" /><Relationship Type="http://schemas.openxmlformats.org/officeDocument/2006/relationships/slide" Target="/ppt/slides/slide2.xml" Id="R903aee3b63ca4f8a" /><Relationship Type="http://schemas.openxmlformats.org/officeDocument/2006/relationships/slide" Target="/ppt/slides/slide3.xml" Id="Ra1047f7a6bdf4879" /><Relationship Type="http://schemas.openxmlformats.org/officeDocument/2006/relationships/slide" Target="/ppt/slides/slide4.xml" Id="R439e1c08fc0a45c1" /><Relationship Type="http://schemas.openxmlformats.org/officeDocument/2006/relationships/slide" Target="/ppt/slides/slide5.xml" Id="R1e8b63ff6aef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080df03d7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59917bce4713" /><Relationship Type="http://schemas.openxmlformats.org/officeDocument/2006/relationships/theme" Target="/ppt/slideMasters/theme/theme1.xml" Id="R5ac55b40b52f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759917bce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21e1821b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a3a2e28c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04a3d548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db9e3905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4d3dc584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SNÅSA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SNÅSA KOMMUNE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13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postmottak@snasa.kommune.no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www.snasa.kommune.no/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SNÅSA KOMMUNE</a:t>
            </a:r>
          </a:p>
        </p:txBody>
      </p:sp>
    </p:spTree>
  </p:cSld>
  <p:clrMapOvr>
    <a:masterClrMapping xmlns:a="http://schemas.openxmlformats.org/drawingml/2006/main"/>
  </p:clrMapOvr>
</p:sld>
</file>