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5e4432776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cc7a4be9c4ab8"/>
  </p:sldMasterIdLst>
  <p:sldIdLst>
    <p:sldId xmlns:r="http://schemas.openxmlformats.org/officeDocument/2006/relationships" id="256" r:id="R905c02fb5a464d27"/>
    <p:sldId xmlns:r="http://schemas.openxmlformats.org/officeDocument/2006/relationships" id="257" r:id="R9f0d1873e7a541ff"/>
    <p:sldId xmlns:r="http://schemas.openxmlformats.org/officeDocument/2006/relationships" id="258" r:id="R001eb63e31f349e0"/>
    <p:sldId xmlns:r="http://schemas.openxmlformats.org/officeDocument/2006/relationships" id="259" r:id="Rbfc2f71900174134"/>
    <p:sldId xmlns:r="http://schemas.openxmlformats.org/officeDocument/2006/relationships" id="260" r:id="Rdbc38b7ff57c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cc7a4be9c4ab8" /><Relationship Type="http://schemas.openxmlformats.org/officeDocument/2006/relationships/slide" Target="/ppt/slides/slide1.xml" Id="R905c02fb5a464d27" /><Relationship Type="http://schemas.openxmlformats.org/officeDocument/2006/relationships/slide" Target="/ppt/slides/slide2.xml" Id="R9f0d1873e7a541ff" /><Relationship Type="http://schemas.openxmlformats.org/officeDocument/2006/relationships/slide" Target="/ppt/slides/slide3.xml" Id="R001eb63e31f349e0" /><Relationship Type="http://schemas.openxmlformats.org/officeDocument/2006/relationships/slide" Target="/ppt/slides/slide4.xml" Id="Rbfc2f71900174134" /><Relationship Type="http://schemas.openxmlformats.org/officeDocument/2006/relationships/slide" Target="/ppt/slides/slide5.xml" Id="Rdbc38b7ff57c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a1ebd81d5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f984900d4001" /><Relationship Type="http://schemas.openxmlformats.org/officeDocument/2006/relationships/theme" Target="/ppt/slideMasters/theme/theme1.xml" Id="Rd1c6cad0dc93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df984900d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02f52470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a0198633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10b699e8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d2701534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73fca591a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RØYRVIK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RØYRVIK KOMMUNE ble etablert [år] og holder til i Limingen.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Røyrvikveien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7898 Limingen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oystein.sende@royrvik.kommune.no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www.royrvik.kommune.no/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